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13"/>
  </p:notesMasterIdLst>
  <p:sldIdLst>
    <p:sldId id="256" r:id="rId2"/>
    <p:sldId id="375" r:id="rId3"/>
    <p:sldId id="372" r:id="rId4"/>
    <p:sldId id="377" r:id="rId5"/>
    <p:sldId id="364" r:id="rId6"/>
    <p:sldId id="376" r:id="rId7"/>
    <p:sldId id="360" r:id="rId8"/>
    <p:sldId id="367" r:id="rId9"/>
    <p:sldId id="363" r:id="rId10"/>
    <p:sldId id="378" r:id="rId11"/>
    <p:sldId id="368" r:id="rId1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20A09D"/>
    <a:srgbClr val="70ECDD"/>
    <a:srgbClr val="800000"/>
    <a:srgbClr val="224E31"/>
    <a:srgbClr val="181E0C"/>
    <a:srgbClr val="FFFFCC"/>
    <a:srgbClr val="1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94718" autoAdjust="0"/>
  </p:normalViewPr>
  <p:slideViewPr>
    <p:cSldViewPr>
      <p:cViewPr>
        <p:scale>
          <a:sx n="95" d="100"/>
          <a:sy n="95" d="100"/>
        </p:scale>
        <p:origin x="-2094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9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6.6915440768019252E-2"/>
          <c:w val="1"/>
          <c:h val="0.87524168174630357"/>
        </c:manualLayout>
      </c:layout>
      <c:pie3DChart>
        <c:varyColors val="1"/>
        <c:ser>
          <c:idx val="0"/>
          <c:order val="0"/>
          <c:tx>
            <c:strRef>
              <c:f>Лист2!$D$3</c:f>
              <c:strCache>
                <c:ptCount val="1"/>
                <c:pt idx="0">
                  <c:v>проценты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ln>
                <a:solidFill>
                  <a:srgbClr val="00B0F0"/>
                </a:solidFill>
              </a:ln>
            </c:spPr>
          </c:dPt>
          <c:dPt>
            <c:idx val="4"/>
            <c:bubble3D val="0"/>
            <c:spPr>
              <a:ln>
                <a:solidFill>
                  <a:srgbClr val="7030A0"/>
                </a:solidFill>
              </a:ln>
            </c:spPr>
          </c:dPt>
          <c:dLbls>
            <c:dLbl>
              <c:idx val="0"/>
              <c:layout>
                <c:manualLayout>
                  <c:x val="-3.1038604092196352E-2"/>
                  <c:y val="4.216800254228311E-2"/>
                </c:manualLayout>
              </c:layout>
              <c:spPr/>
              <c:txPr>
                <a:bodyPr/>
                <a:lstStyle/>
                <a:p>
                  <a:pPr lvl="1" algn="ctr" rtl="0"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44788555835904E-2"/>
                  <c:y val="-4.372679872415051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7556338099940276E-4"/>
                  <c:y val="-3.85395183053212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0666919314918837E-2"/>
                  <c:y val="-5.707953331417478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066224672363064E-2"/>
                  <c:y val="6.112698865613357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Лист2!$C$4:$C$8</c:f>
              <c:strCache>
                <c:ptCount val="5"/>
                <c:pt idx="0">
                  <c:v>Организации 
здравоохранения</c:v>
                </c:pt>
                <c:pt idx="1">
                  <c:v>Организации образования</c:v>
                </c:pt>
                <c:pt idx="2">
                  <c:v>Центры занятости населения</c:v>
                </c:pt>
                <c:pt idx="3">
                  <c:v>Центры культуры и спорта</c:v>
                </c:pt>
                <c:pt idx="4">
                  <c:v>Общественные организации</c:v>
                </c:pt>
              </c:strCache>
            </c:strRef>
          </c:cat>
          <c:val>
            <c:numRef>
              <c:f>Лист2!$D$4:$D$8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20</c:v>
                </c:pt>
                <c:pt idx="3">
                  <c:v>12</c:v>
                </c:pt>
                <c:pt idx="4">
                  <c:v>14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DA8939-D8AB-422B-AD45-3C421663AC2C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5C96B0-2E7C-473B-A127-D16D912BCFBA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ru-RU" sz="1600" b="1" dirty="0" smtClean="0"/>
            <a:t>Пилотный проект по </a:t>
          </a:r>
          <a:r>
            <a:rPr lang="ru-RU" sz="1600" b="1" spc="-40" baseline="0" dirty="0" smtClean="0"/>
            <a:t>социальному </a:t>
          </a:r>
          <a:r>
            <a:rPr lang="ru-RU" sz="1600" b="1" dirty="0" smtClean="0"/>
            <a:t>сопровождению семей</a:t>
          </a:r>
          <a:endParaRPr lang="ru-RU" sz="1600" dirty="0"/>
        </a:p>
      </dgm:t>
    </dgm:pt>
    <dgm:pt modelId="{43DFBFE9-5BA9-49E6-9646-53AC668D337C}" type="parTrans" cxnId="{74778D20-AEB2-4D9D-A9BF-1AE0A14BF93D}">
      <dgm:prSet/>
      <dgm:spPr/>
      <dgm:t>
        <a:bodyPr/>
        <a:lstStyle/>
        <a:p>
          <a:endParaRPr lang="ru-RU"/>
        </a:p>
      </dgm:t>
    </dgm:pt>
    <dgm:pt modelId="{876BFB90-29D8-4839-90DA-A030F11CE315}" type="sibTrans" cxnId="{74778D20-AEB2-4D9D-A9BF-1AE0A14BF93D}">
      <dgm:prSet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2E2AD064-71E4-41DF-B645-BAE074A835D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1600" b="1" dirty="0" smtClean="0"/>
            <a:t>11 </a:t>
          </a:r>
          <a:r>
            <a:rPr lang="ru-RU" sz="1600" b="1" dirty="0" smtClean="0"/>
            <a:t>проектов учреждений</a:t>
          </a:r>
          <a:endParaRPr lang="ru-RU" sz="1600" b="1" dirty="0"/>
        </a:p>
      </dgm:t>
    </dgm:pt>
    <dgm:pt modelId="{ECB010FF-B1B8-4CD4-B641-D4C5D9C6DA70}" type="parTrans" cxnId="{6E5A1431-5D51-408D-9644-72AC7854AAD8}">
      <dgm:prSet/>
      <dgm:spPr/>
      <dgm:t>
        <a:bodyPr/>
        <a:lstStyle/>
        <a:p>
          <a:endParaRPr lang="ru-RU"/>
        </a:p>
      </dgm:t>
    </dgm:pt>
    <dgm:pt modelId="{A8E7CB92-92DA-4215-BBE6-C7480E8CA444}" type="sibTrans" cxnId="{6E5A1431-5D51-408D-9644-72AC7854AAD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DA73243-B2C6-491B-929D-0DF9342F4B21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3200" b="1" dirty="0" smtClean="0"/>
            <a:t>6</a:t>
          </a:r>
          <a:r>
            <a:rPr lang="ru-RU" sz="3200" b="1" dirty="0" smtClean="0"/>
            <a:t> </a:t>
          </a:r>
          <a:r>
            <a:rPr lang="ru-RU" sz="1600" b="1" dirty="0" smtClean="0"/>
            <a:t>целевых программ</a:t>
          </a:r>
          <a:endParaRPr lang="ru-RU" sz="1600" b="1" dirty="0"/>
        </a:p>
      </dgm:t>
    </dgm:pt>
    <dgm:pt modelId="{C127E98A-D0E8-483B-A856-475F05B19E61}" type="parTrans" cxnId="{14409D0F-DC12-4184-A237-63FA6FC53B68}">
      <dgm:prSet/>
      <dgm:spPr/>
      <dgm:t>
        <a:bodyPr/>
        <a:lstStyle/>
        <a:p>
          <a:endParaRPr lang="ru-RU"/>
        </a:p>
      </dgm:t>
    </dgm:pt>
    <dgm:pt modelId="{AC1BFFA3-849E-495B-8DC4-8680EA7876E1}" type="sibTrans" cxnId="{14409D0F-DC12-4184-A237-63FA6FC53B6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A03FF78-3897-4A0B-9D88-3D15AECA468B}" type="pres">
      <dgm:prSet presAssocID="{83DA8939-D8AB-422B-AD45-3C421663AC2C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BED401-F551-40B5-89AE-3CE94394C85B}" type="pres">
      <dgm:prSet presAssocID="{745C96B0-2E7C-473B-A127-D16D912BCFBA}" presName="gear1" presStyleLbl="node1" presStyleIdx="0" presStyleCnt="3" custLinFactNeighborX="2384" custLinFactNeighborY="-10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A276A-FF4E-4A60-9812-9F6BF88F176B}" type="pres">
      <dgm:prSet presAssocID="{745C96B0-2E7C-473B-A127-D16D912BCFBA}" presName="gear1srcNode" presStyleLbl="node1" presStyleIdx="0" presStyleCnt="3"/>
      <dgm:spPr/>
      <dgm:t>
        <a:bodyPr/>
        <a:lstStyle/>
        <a:p>
          <a:endParaRPr lang="ru-RU"/>
        </a:p>
      </dgm:t>
    </dgm:pt>
    <dgm:pt modelId="{FE588778-A149-4059-AC5B-74D117B8967F}" type="pres">
      <dgm:prSet presAssocID="{745C96B0-2E7C-473B-A127-D16D912BCFBA}" presName="gear1dstNode" presStyleLbl="node1" presStyleIdx="0" presStyleCnt="3"/>
      <dgm:spPr/>
      <dgm:t>
        <a:bodyPr/>
        <a:lstStyle/>
        <a:p>
          <a:endParaRPr lang="ru-RU"/>
        </a:p>
      </dgm:t>
    </dgm:pt>
    <dgm:pt modelId="{681A0B1E-08EE-476B-BA15-C433A8F24508}" type="pres">
      <dgm:prSet presAssocID="{2E2AD064-71E4-41DF-B645-BAE074A835DD}" presName="gear2" presStyleLbl="node1" presStyleIdx="1" presStyleCnt="3" custScaleX="153261" custScaleY="128269" custLinFactNeighborX="-14172" custLinFactNeighborY="135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4B8C7-7444-42B4-BC2B-630EB7D887D8}" type="pres">
      <dgm:prSet presAssocID="{2E2AD064-71E4-41DF-B645-BAE074A835DD}" presName="gear2srcNode" presStyleLbl="node1" presStyleIdx="1" presStyleCnt="3"/>
      <dgm:spPr/>
      <dgm:t>
        <a:bodyPr/>
        <a:lstStyle/>
        <a:p>
          <a:endParaRPr lang="ru-RU"/>
        </a:p>
      </dgm:t>
    </dgm:pt>
    <dgm:pt modelId="{83A20765-4BA1-4B40-AD2E-B5EA0E27EA9F}" type="pres">
      <dgm:prSet presAssocID="{2E2AD064-71E4-41DF-B645-BAE074A835DD}" presName="gear2dstNode" presStyleLbl="node1" presStyleIdx="1" presStyleCnt="3"/>
      <dgm:spPr/>
      <dgm:t>
        <a:bodyPr/>
        <a:lstStyle/>
        <a:p>
          <a:endParaRPr lang="ru-RU"/>
        </a:p>
      </dgm:t>
    </dgm:pt>
    <dgm:pt modelId="{BBA5918A-799A-48A6-BD1D-D9B292F05E67}" type="pres">
      <dgm:prSet presAssocID="{9DA73243-B2C6-491B-929D-0DF9342F4B21}" presName="gear3" presStyleLbl="node1" presStyleIdx="2" presStyleCnt="3" custScaleX="137292" custScaleY="132372" custLinFactNeighborX="4337" custLinFactNeighborY="-2873"/>
      <dgm:spPr/>
      <dgm:t>
        <a:bodyPr/>
        <a:lstStyle/>
        <a:p>
          <a:endParaRPr lang="ru-RU"/>
        </a:p>
      </dgm:t>
    </dgm:pt>
    <dgm:pt modelId="{0EDC0FFA-1636-4C7C-8363-5BFEFF262F21}" type="pres">
      <dgm:prSet presAssocID="{9DA73243-B2C6-491B-929D-0DF9342F4B2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5F552-1C15-4ED6-8956-221D5C48C885}" type="pres">
      <dgm:prSet presAssocID="{9DA73243-B2C6-491B-929D-0DF9342F4B21}" presName="gear3srcNode" presStyleLbl="node1" presStyleIdx="2" presStyleCnt="3"/>
      <dgm:spPr/>
      <dgm:t>
        <a:bodyPr/>
        <a:lstStyle/>
        <a:p>
          <a:endParaRPr lang="ru-RU"/>
        </a:p>
      </dgm:t>
    </dgm:pt>
    <dgm:pt modelId="{6E65CA1D-4BB5-41B1-BDE9-E7B8A50E3DBF}" type="pres">
      <dgm:prSet presAssocID="{9DA73243-B2C6-491B-929D-0DF9342F4B21}" presName="gear3dstNode" presStyleLbl="node1" presStyleIdx="2" presStyleCnt="3"/>
      <dgm:spPr/>
      <dgm:t>
        <a:bodyPr/>
        <a:lstStyle/>
        <a:p>
          <a:endParaRPr lang="ru-RU"/>
        </a:p>
      </dgm:t>
    </dgm:pt>
    <dgm:pt modelId="{2C8744FC-5C2E-4655-8569-E053F5EAB9B1}" type="pres">
      <dgm:prSet presAssocID="{876BFB90-29D8-4839-90DA-A030F11CE315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E9793B68-05C3-449A-863A-17FF16DB3CD0}" type="pres">
      <dgm:prSet presAssocID="{A8E7CB92-92DA-4215-BBE6-C7480E8CA444}" presName="connector2" presStyleLbl="sibTrans2D1" presStyleIdx="1" presStyleCnt="3" custLinFactNeighborX="-24978" custLinFactNeighborY="-16465"/>
      <dgm:spPr/>
      <dgm:t>
        <a:bodyPr/>
        <a:lstStyle/>
        <a:p>
          <a:endParaRPr lang="ru-RU"/>
        </a:p>
      </dgm:t>
    </dgm:pt>
    <dgm:pt modelId="{F93278D6-00F3-48E0-BF1D-A14AA82ACB96}" type="pres">
      <dgm:prSet presAssocID="{AC1BFFA3-849E-495B-8DC4-8680EA7876E1}" presName="connector3" presStyleLbl="sibTrans2D1" presStyleIdx="2" presStyleCnt="3" custLinFactNeighborX="-6750" custLinFactNeighborY="-3572"/>
      <dgm:spPr/>
      <dgm:t>
        <a:bodyPr/>
        <a:lstStyle/>
        <a:p>
          <a:endParaRPr lang="ru-RU"/>
        </a:p>
      </dgm:t>
    </dgm:pt>
  </dgm:ptLst>
  <dgm:cxnLst>
    <dgm:cxn modelId="{6E5A1431-5D51-408D-9644-72AC7854AAD8}" srcId="{83DA8939-D8AB-422B-AD45-3C421663AC2C}" destId="{2E2AD064-71E4-41DF-B645-BAE074A835DD}" srcOrd="1" destOrd="0" parTransId="{ECB010FF-B1B8-4CD4-B641-D4C5D9C6DA70}" sibTransId="{A8E7CB92-92DA-4215-BBE6-C7480E8CA444}"/>
    <dgm:cxn modelId="{00E6C1A2-1484-494D-B8A4-E041F496879E}" type="presOf" srcId="{2E2AD064-71E4-41DF-B645-BAE074A835DD}" destId="{681A0B1E-08EE-476B-BA15-C433A8F24508}" srcOrd="0" destOrd="0" presId="urn:microsoft.com/office/officeart/2005/8/layout/gear1"/>
    <dgm:cxn modelId="{368F6924-BEB7-4110-9493-BF8900BA3F7E}" type="presOf" srcId="{745C96B0-2E7C-473B-A127-D16D912BCFBA}" destId="{FE588778-A149-4059-AC5B-74D117B8967F}" srcOrd="2" destOrd="0" presId="urn:microsoft.com/office/officeart/2005/8/layout/gear1"/>
    <dgm:cxn modelId="{6C88DC52-B3B4-43CD-A543-318D30174806}" type="presOf" srcId="{AC1BFFA3-849E-495B-8DC4-8680EA7876E1}" destId="{F93278D6-00F3-48E0-BF1D-A14AA82ACB96}" srcOrd="0" destOrd="0" presId="urn:microsoft.com/office/officeart/2005/8/layout/gear1"/>
    <dgm:cxn modelId="{14409D0F-DC12-4184-A237-63FA6FC53B68}" srcId="{83DA8939-D8AB-422B-AD45-3C421663AC2C}" destId="{9DA73243-B2C6-491B-929D-0DF9342F4B21}" srcOrd="2" destOrd="0" parTransId="{C127E98A-D0E8-483B-A856-475F05B19E61}" sibTransId="{AC1BFFA3-849E-495B-8DC4-8680EA7876E1}"/>
    <dgm:cxn modelId="{A0600C9E-DAB6-4B41-8867-41D8D456FBF6}" type="presOf" srcId="{9DA73243-B2C6-491B-929D-0DF9342F4B21}" destId="{8715F552-1C15-4ED6-8956-221D5C48C885}" srcOrd="2" destOrd="0" presId="urn:microsoft.com/office/officeart/2005/8/layout/gear1"/>
    <dgm:cxn modelId="{2DDB6CE6-E11D-457F-A3F4-A6AEB66D3F3A}" type="presOf" srcId="{9DA73243-B2C6-491B-929D-0DF9342F4B21}" destId="{6E65CA1D-4BB5-41B1-BDE9-E7B8A50E3DBF}" srcOrd="3" destOrd="0" presId="urn:microsoft.com/office/officeart/2005/8/layout/gear1"/>
    <dgm:cxn modelId="{258E8866-DC89-41C0-940A-094D31BC81FB}" type="presOf" srcId="{A8E7CB92-92DA-4215-BBE6-C7480E8CA444}" destId="{E9793B68-05C3-449A-863A-17FF16DB3CD0}" srcOrd="0" destOrd="0" presId="urn:microsoft.com/office/officeart/2005/8/layout/gear1"/>
    <dgm:cxn modelId="{F15EF2F6-3FF4-487D-9837-64D6383E6C1F}" type="presOf" srcId="{745C96B0-2E7C-473B-A127-D16D912BCFBA}" destId="{ACBED401-F551-40B5-89AE-3CE94394C85B}" srcOrd="0" destOrd="0" presId="urn:microsoft.com/office/officeart/2005/8/layout/gear1"/>
    <dgm:cxn modelId="{F6C9D08A-3DDD-4D5C-8697-746142285B91}" type="presOf" srcId="{2E2AD064-71E4-41DF-B645-BAE074A835DD}" destId="{2634B8C7-7444-42B4-BC2B-630EB7D887D8}" srcOrd="1" destOrd="0" presId="urn:microsoft.com/office/officeart/2005/8/layout/gear1"/>
    <dgm:cxn modelId="{AF30CDB3-DC97-4026-AC5B-9F64EA161653}" type="presOf" srcId="{9DA73243-B2C6-491B-929D-0DF9342F4B21}" destId="{BBA5918A-799A-48A6-BD1D-D9B292F05E67}" srcOrd="0" destOrd="0" presId="urn:microsoft.com/office/officeart/2005/8/layout/gear1"/>
    <dgm:cxn modelId="{01022084-6A39-4CC7-B746-A52EACD189B8}" type="presOf" srcId="{876BFB90-29D8-4839-90DA-A030F11CE315}" destId="{2C8744FC-5C2E-4655-8569-E053F5EAB9B1}" srcOrd="0" destOrd="0" presId="urn:microsoft.com/office/officeart/2005/8/layout/gear1"/>
    <dgm:cxn modelId="{0F9E6E24-3912-4787-AE15-1E42EC02552C}" type="presOf" srcId="{83DA8939-D8AB-422B-AD45-3C421663AC2C}" destId="{9A03FF78-3897-4A0B-9D88-3D15AECA468B}" srcOrd="0" destOrd="0" presId="urn:microsoft.com/office/officeart/2005/8/layout/gear1"/>
    <dgm:cxn modelId="{34DECD34-0552-4A66-BDE0-6798E400F0E1}" type="presOf" srcId="{2E2AD064-71E4-41DF-B645-BAE074A835DD}" destId="{83A20765-4BA1-4B40-AD2E-B5EA0E27EA9F}" srcOrd="2" destOrd="0" presId="urn:microsoft.com/office/officeart/2005/8/layout/gear1"/>
    <dgm:cxn modelId="{74778D20-AEB2-4D9D-A9BF-1AE0A14BF93D}" srcId="{83DA8939-D8AB-422B-AD45-3C421663AC2C}" destId="{745C96B0-2E7C-473B-A127-D16D912BCFBA}" srcOrd="0" destOrd="0" parTransId="{43DFBFE9-5BA9-49E6-9646-53AC668D337C}" sibTransId="{876BFB90-29D8-4839-90DA-A030F11CE315}"/>
    <dgm:cxn modelId="{44833099-C230-4B29-8267-5E92EFF9F92A}" type="presOf" srcId="{745C96B0-2E7C-473B-A127-D16D912BCFBA}" destId="{083A276A-FF4E-4A60-9812-9F6BF88F176B}" srcOrd="1" destOrd="0" presId="urn:microsoft.com/office/officeart/2005/8/layout/gear1"/>
    <dgm:cxn modelId="{53B7B826-3937-4405-B4ED-8B52C163CE15}" type="presOf" srcId="{9DA73243-B2C6-491B-929D-0DF9342F4B21}" destId="{0EDC0FFA-1636-4C7C-8363-5BFEFF262F21}" srcOrd="1" destOrd="0" presId="urn:microsoft.com/office/officeart/2005/8/layout/gear1"/>
    <dgm:cxn modelId="{1DC8B694-188A-4164-916F-F05B0EB878E2}" type="presParOf" srcId="{9A03FF78-3897-4A0B-9D88-3D15AECA468B}" destId="{ACBED401-F551-40B5-89AE-3CE94394C85B}" srcOrd="0" destOrd="0" presId="urn:microsoft.com/office/officeart/2005/8/layout/gear1"/>
    <dgm:cxn modelId="{0C3882B8-6BDB-4331-9922-0E4587D0522C}" type="presParOf" srcId="{9A03FF78-3897-4A0B-9D88-3D15AECA468B}" destId="{083A276A-FF4E-4A60-9812-9F6BF88F176B}" srcOrd="1" destOrd="0" presId="urn:microsoft.com/office/officeart/2005/8/layout/gear1"/>
    <dgm:cxn modelId="{E6E9CA10-565C-4353-94C4-0D86B90F9EE0}" type="presParOf" srcId="{9A03FF78-3897-4A0B-9D88-3D15AECA468B}" destId="{FE588778-A149-4059-AC5B-74D117B8967F}" srcOrd="2" destOrd="0" presId="urn:microsoft.com/office/officeart/2005/8/layout/gear1"/>
    <dgm:cxn modelId="{F97761B5-BC76-42AB-93FC-172E08C988BB}" type="presParOf" srcId="{9A03FF78-3897-4A0B-9D88-3D15AECA468B}" destId="{681A0B1E-08EE-476B-BA15-C433A8F24508}" srcOrd="3" destOrd="0" presId="urn:microsoft.com/office/officeart/2005/8/layout/gear1"/>
    <dgm:cxn modelId="{22102E81-B1A9-466D-8174-0E3FE3EC933C}" type="presParOf" srcId="{9A03FF78-3897-4A0B-9D88-3D15AECA468B}" destId="{2634B8C7-7444-42B4-BC2B-630EB7D887D8}" srcOrd="4" destOrd="0" presId="urn:microsoft.com/office/officeart/2005/8/layout/gear1"/>
    <dgm:cxn modelId="{C9F077DB-4E3F-4759-8969-77ED187D19E5}" type="presParOf" srcId="{9A03FF78-3897-4A0B-9D88-3D15AECA468B}" destId="{83A20765-4BA1-4B40-AD2E-B5EA0E27EA9F}" srcOrd="5" destOrd="0" presId="urn:microsoft.com/office/officeart/2005/8/layout/gear1"/>
    <dgm:cxn modelId="{30D60DC6-E2C2-475D-B365-5BB47AC2C489}" type="presParOf" srcId="{9A03FF78-3897-4A0B-9D88-3D15AECA468B}" destId="{BBA5918A-799A-48A6-BD1D-D9B292F05E67}" srcOrd="6" destOrd="0" presId="urn:microsoft.com/office/officeart/2005/8/layout/gear1"/>
    <dgm:cxn modelId="{DE25162C-E290-4849-986D-C45D07729B74}" type="presParOf" srcId="{9A03FF78-3897-4A0B-9D88-3D15AECA468B}" destId="{0EDC0FFA-1636-4C7C-8363-5BFEFF262F21}" srcOrd="7" destOrd="0" presId="urn:microsoft.com/office/officeart/2005/8/layout/gear1"/>
    <dgm:cxn modelId="{6838A76D-1AAD-4EA3-BF59-563EE86A4D30}" type="presParOf" srcId="{9A03FF78-3897-4A0B-9D88-3D15AECA468B}" destId="{8715F552-1C15-4ED6-8956-221D5C48C885}" srcOrd="8" destOrd="0" presId="urn:microsoft.com/office/officeart/2005/8/layout/gear1"/>
    <dgm:cxn modelId="{0A865ADC-A864-45C2-8F3E-2DF129C93720}" type="presParOf" srcId="{9A03FF78-3897-4A0B-9D88-3D15AECA468B}" destId="{6E65CA1D-4BB5-41B1-BDE9-E7B8A50E3DBF}" srcOrd="9" destOrd="0" presId="urn:microsoft.com/office/officeart/2005/8/layout/gear1"/>
    <dgm:cxn modelId="{93B30E40-A6A4-4C7E-9FA1-0E0343E585CA}" type="presParOf" srcId="{9A03FF78-3897-4A0B-9D88-3D15AECA468B}" destId="{2C8744FC-5C2E-4655-8569-E053F5EAB9B1}" srcOrd="10" destOrd="0" presId="urn:microsoft.com/office/officeart/2005/8/layout/gear1"/>
    <dgm:cxn modelId="{B67E95E9-45D3-4539-9B82-E9F5C60279AD}" type="presParOf" srcId="{9A03FF78-3897-4A0B-9D88-3D15AECA468B}" destId="{E9793B68-05C3-449A-863A-17FF16DB3CD0}" srcOrd="11" destOrd="0" presId="urn:microsoft.com/office/officeart/2005/8/layout/gear1"/>
    <dgm:cxn modelId="{843A148D-E184-4898-BCC6-86DB85CA5AF4}" type="presParOf" srcId="{9A03FF78-3897-4A0B-9D88-3D15AECA468B}" destId="{F93278D6-00F3-48E0-BF1D-A14AA82ACB9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271B15-F241-45F3-8F13-D1C98E97B3A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177E5C-C7F2-4A70-9FE1-1849B9C20838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</a:rPr>
            <a:t>1</a:t>
          </a:r>
          <a:endParaRPr lang="ru-RU" sz="1600" b="1" dirty="0">
            <a:solidFill>
              <a:schemeClr val="tx1"/>
            </a:solidFill>
          </a:endParaRPr>
        </a:p>
      </dgm:t>
    </dgm:pt>
    <dgm:pt modelId="{DA4F2B93-A25C-4C73-95BB-3690FB518289}" type="parTrans" cxnId="{F6CE1586-078A-42EA-88B9-DA1CA896AF52}">
      <dgm:prSet/>
      <dgm:spPr/>
      <dgm:t>
        <a:bodyPr/>
        <a:lstStyle/>
        <a:p>
          <a:endParaRPr lang="ru-RU"/>
        </a:p>
      </dgm:t>
    </dgm:pt>
    <dgm:pt modelId="{3DB92D68-C357-4304-A4A0-7B529068DB91}" type="sibTrans" cxnId="{F6CE1586-078A-42EA-88B9-DA1CA896AF52}">
      <dgm:prSet/>
      <dgm:spPr/>
      <dgm:t>
        <a:bodyPr/>
        <a:lstStyle/>
        <a:p>
          <a:endParaRPr lang="ru-RU"/>
        </a:p>
      </dgm:t>
    </dgm:pt>
    <dgm:pt modelId="{46091A01-05D6-45D5-BC0E-757B51B06423}">
      <dgm:prSet phldrT="[Текст]"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Регламент межведомственного взаимодействия органов исполнительной власти Новгородской области в связи с реализацией полномочий в сфере социального обслуживании (постановление Правительства  Новгородской области от 10.07.2015 №295)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F098FDD-DAAC-4676-BBF4-98ABBFD55407}" type="parTrans" cxnId="{3C7088E8-9E82-471E-8D8D-ADE510B3533A}">
      <dgm:prSet/>
      <dgm:spPr/>
      <dgm:t>
        <a:bodyPr/>
        <a:lstStyle/>
        <a:p>
          <a:endParaRPr lang="ru-RU"/>
        </a:p>
      </dgm:t>
    </dgm:pt>
    <dgm:pt modelId="{70AFC191-A9C9-4205-9BDE-449F24783051}" type="sibTrans" cxnId="{3C7088E8-9E82-471E-8D8D-ADE510B3533A}">
      <dgm:prSet/>
      <dgm:spPr/>
      <dgm:t>
        <a:bodyPr/>
        <a:lstStyle/>
        <a:p>
          <a:endParaRPr lang="ru-RU"/>
        </a:p>
      </dgm:t>
    </dgm:pt>
    <dgm:pt modelId="{B4573402-8878-4061-AAC1-50F9301FBFEF}">
      <dgm:prSet phldrT="[Текст]"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Порядок межведомственного взаимодействия органов исполнительной власти Новгородской области при предоставлении социальных услуг и социального сопровождения (постановление Правительства  Новгородской области от 06.11.2015 № 435)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810DDA8-7FF4-4C1C-B05B-6EF2784CFEF7}" type="parTrans" cxnId="{A345D6A6-B152-46DC-825E-ADCA79C09AC3}">
      <dgm:prSet/>
      <dgm:spPr/>
      <dgm:t>
        <a:bodyPr/>
        <a:lstStyle/>
        <a:p>
          <a:endParaRPr lang="ru-RU"/>
        </a:p>
      </dgm:t>
    </dgm:pt>
    <dgm:pt modelId="{6021B060-8F39-4831-85AC-C4CFA3E7F0D4}" type="sibTrans" cxnId="{A345D6A6-B152-46DC-825E-ADCA79C09AC3}">
      <dgm:prSet/>
      <dgm:spPr/>
      <dgm:t>
        <a:bodyPr/>
        <a:lstStyle/>
        <a:p>
          <a:endParaRPr lang="ru-RU"/>
        </a:p>
      </dgm:t>
    </dgm:pt>
    <dgm:pt modelId="{1055EDE5-63BF-4556-944A-89FBC7C11696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0955D90-CF9C-4482-A93C-4C1175A1479B}" type="parTrans" cxnId="{2CAEAB1E-BA80-44E2-BBF6-E68F90740D9F}">
      <dgm:prSet/>
      <dgm:spPr/>
      <dgm:t>
        <a:bodyPr/>
        <a:lstStyle/>
        <a:p>
          <a:endParaRPr lang="ru-RU"/>
        </a:p>
      </dgm:t>
    </dgm:pt>
    <dgm:pt modelId="{F3F6C3F0-4581-4F91-B909-0B7019E063C9}" type="sibTrans" cxnId="{2CAEAB1E-BA80-44E2-BBF6-E68F90740D9F}">
      <dgm:prSet/>
      <dgm:spPr/>
      <dgm:t>
        <a:bodyPr/>
        <a:lstStyle/>
        <a:p>
          <a:endParaRPr lang="ru-RU"/>
        </a:p>
      </dgm:t>
    </dgm:pt>
    <dgm:pt modelId="{FEE68785-FF72-430D-A910-4EFFA92A5B11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Соглашение о сотрудничестве по развитию областной модели профилактики отказов от новорожденных на территории Новгородской области (от 09.08.2013 г. № 338/2013)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4CC2268-C8AE-4D5E-B003-98BDCA34D301}" type="parTrans" cxnId="{F7354D95-FDD8-4021-AB67-26A615836066}">
      <dgm:prSet/>
      <dgm:spPr/>
      <dgm:t>
        <a:bodyPr/>
        <a:lstStyle/>
        <a:p>
          <a:endParaRPr lang="ru-RU"/>
        </a:p>
      </dgm:t>
    </dgm:pt>
    <dgm:pt modelId="{492058EF-0DA7-4276-9709-188A6A4D2495}" type="sibTrans" cxnId="{F7354D95-FDD8-4021-AB67-26A615836066}">
      <dgm:prSet/>
      <dgm:spPr/>
      <dgm:t>
        <a:bodyPr/>
        <a:lstStyle/>
        <a:p>
          <a:endParaRPr lang="ru-RU"/>
        </a:p>
      </dgm:t>
    </dgm:pt>
    <dgm:pt modelId="{3DF3498D-BCFB-409C-B86C-6ACC4FD590F3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CC09928-7863-4185-B1B7-07F4A8042286}" type="sibTrans" cxnId="{9C92DEE5-2D45-4320-86F2-C3450D1FB49C}">
      <dgm:prSet/>
      <dgm:spPr/>
      <dgm:t>
        <a:bodyPr/>
        <a:lstStyle/>
        <a:p>
          <a:endParaRPr lang="ru-RU"/>
        </a:p>
      </dgm:t>
    </dgm:pt>
    <dgm:pt modelId="{26972FE1-6394-431E-8784-D093B44A707A}" type="parTrans" cxnId="{9C92DEE5-2D45-4320-86F2-C3450D1FB49C}">
      <dgm:prSet/>
      <dgm:spPr/>
      <dgm:t>
        <a:bodyPr/>
        <a:lstStyle/>
        <a:p>
          <a:endParaRPr lang="ru-RU"/>
        </a:p>
      </dgm:t>
    </dgm:pt>
    <dgm:pt modelId="{B0F8A799-F4D0-451C-8601-6FEE68C9E039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3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C85BED66-9001-4461-9306-F932A1823F00}" type="sibTrans" cxnId="{BA3FBB9D-7F71-49FD-851E-94715B676229}">
      <dgm:prSet/>
      <dgm:spPr/>
      <dgm:t>
        <a:bodyPr/>
        <a:lstStyle/>
        <a:p>
          <a:endParaRPr lang="ru-RU"/>
        </a:p>
      </dgm:t>
    </dgm:pt>
    <dgm:pt modelId="{A40D3D4D-5E4A-4B27-A96E-878D87755B0F}" type="parTrans" cxnId="{BA3FBB9D-7F71-49FD-851E-94715B676229}">
      <dgm:prSet/>
      <dgm:spPr/>
      <dgm:t>
        <a:bodyPr/>
        <a:lstStyle/>
        <a:p>
          <a:endParaRPr lang="ru-RU"/>
        </a:p>
      </dgm:t>
    </dgm:pt>
    <dgm:pt modelId="{7544C5F5-426C-4FE5-9074-05E97546837F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Соглашение о сотрудничестве по созданию дружественного к ребенку правосудия в Новгородской области (от </a:t>
          </a:r>
          <a:r>
            <a:rPr lang="en-US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30</a:t>
          </a:r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</a:t>
          </a:r>
          <a:r>
            <a:rPr lang="en-US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09</a:t>
          </a:r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</a:t>
          </a:r>
          <a:r>
            <a:rPr lang="en-US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2014 </a:t>
          </a:r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№ </a:t>
          </a:r>
          <a:r>
            <a:rPr lang="en-US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62</a:t>
          </a:r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)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FFCB26C-122C-4C2F-BB8C-386395BA1D92}" type="parTrans" cxnId="{AFCD0EEA-E7C5-4917-8905-079417ABA016}">
      <dgm:prSet/>
      <dgm:spPr/>
      <dgm:t>
        <a:bodyPr/>
        <a:lstStyle/>
        <a:p>
          <a:endParaRPr lang="ru-RU"/>
        </a:p>
      </dgm:t>
    </dgm:pt>
    <dgm:pt modelId="{5E4F2ECC-542F-4F72-B92D-B065360D417E}" type="sibTrans" cxnId="{AFCD0EEA-E7C5-4917-8905-079417ABA016}">
      <dgm:prSet/>
      <dgm:spPr/>
      <dgm:t>
        <a:bodyPr/>
        <a:lstStyle/>
        <a:p>
          <a:endParaRPr lang="ru-RU"/>
        </a:p>
      </dgm:t>
    </dgm:pt>
    <dgm:pt modelId="{4F916E0E-F1FE-489E-9893-1538F7AA8109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4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53CA6FED-3403-46EE-B1B6-67767B432D96}" type="sibTrans" cxnId="{CAF5C5D3-11C3-49DC-991F-BE96B6D7154B}">
      <dgm:prSet/>
      <dgm:spPr/>
      <dgm:t>
        <a:bodyPr/>
        <a:lstStyle/>
        <a:p>
          <a:endParaRPr lang="ru-RU"/>
        </a:p>
      </dgm:t>
    </dgm:pt>
    <dgm:pt modelId="{061623AD-5AF6-4CCB-85E5-0C8C8886E0C4}" type="parTrans" cxnId="{CAF5C5D3-11C3-49DC-991F-BE96B6D7154B}">
      <dgm:prSet/>
      <dgm:spPr/>
      <dgm:t>
        <a:bodyPr/>
        <a:lstStyle/>
        <a:p>
          <a:endParaRPr lang="ru-RU"/>
        </a:p>
      </dgm:t>
    </dgm:pt>
    <dgm:pt modelId="{7B2FEA7D-5D85-4229-B82C-B3F24AD3E3BB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C807606-F80E-4414-A851-B8B45715326F}" type="parTrans" cxnId="{67221978-1A27-4BF5-9214-2E7F258F4A99}">
      <dgm:prSet/>
      <dgm:spPr/>
      <dgm:t>
        <a:bodyPr/>
        <a:lstStyle/>
        <a:p>
          <a:endParaRPr lang="ru-RU"/>
        </a:p>
      </dgm:t>
    </dgm:pt>
    <dgm:pt modelId="{E4F47A8F-3C14-425A-BA7F-F301EB73CC1B}" type="sibTrans" cxnId="{67221978-1A27-4BF5-9214-2E7F258F4A99}">
      <dgm:prSet/>
      <dgm:spPr/>
      <dgm:t>
        <a:bodyPr/>
        <a:lstStyle/>
        <a:p>
          <a:endParaRPr lang="ru-RU"/>
        </a:p>
      </dgm:t>
    </dgm:pt>
    <dgm:pt modelId="{A0802AD1-3D75-40D8-B498-8C4EA15958B6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D7B6847-2898-4CF7-9F5E-A70B354E865E}" type="parTrans" cxnId="{21D92C05-9925-4A05-92F1-F49242F6BFB1}">
      <dgm:prSet/>
      <dgm:spPr/>
      <dgm:t>
        <a:bodyPr/>
        <a:lstStyle/>
        <a:p>
          <a:endParaRPr lang="ru-RU"/>
        </a:p>
      </dgm:t>
    </dgm:pt>
    <dgm:pt modelId="{7C551257-1D8F-40E9-ACD9-7950DFCC37D1}" type="sibTrans" cxnId="{21D92C05-9925-4A05-92F1-F49242F6BFB1}">
      <dgm:prSet/>
      <dgm:spPr/>
      <dgm:t>
        <a:bodyPr/>
        <a:lstStyle/>
        <a:p>
          <a:endParaRPr lang="ru-RU"/>
        </a:p>
      </dgm:t>
    </dgm:pt>
    <dgm:pt modelId="{A77FA54E-3C74-4327-8D45-0C62027B848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821084-BB11-426B-A600-6FC8B4892510}" type="parTrans" cxnId="{8C5D235B-9348-4C57-8017-D27EA3287144}">
      <dgm:prSet/>
      <dgm:spPr/>
      <dgm:t>
        <a:bodyPr/>
        <a:lstStyle/>
        <a:p>
          <a:endParaRPr lang="ru-RU"/>
        </a:p>
      </dgm:t>
    </dgm:pt>
    <dgm:pt modelId="{222977DC-9072-488F-8227-1AEB6AF39320}" type="sibTrans" cxnId="{8C5D235B-9348-4C57-8017-D27EA3287144}">
      <dgm:prSet/>
      <dgm:spPr/>
      <dgm:t>
        <a:bodyPr/>
        <a:lstStyle/>
        <a:p>
          <a:endParaRPr lang="ru-RU"/>
        </a:p>
      </dgm:t>
    </dgm:pt>
    <dgm:pt modelId="{1E3BE718-6B4D-4C76-8833-B568FEAE0C7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20E0AAC-4CF9-4A9A-8C0C-004B52EE6754}" type="parTrans" cxnId="{A3ECC2D6-5D39-47CE-87CA-0A768E5BBFA6}">
      <dgm:prSet/>
      <dgm:spPr/>
      <dgm:t>
        <a:bodyPr/>
        <a:lstStyle/>
        <a:p>
          <a:endParaRPr lang="ru-RU"/>
        </a:p>
      </dgm:t>
    </dgm:pt>
    <dgm:pt modelId="{BBEEE74B-AACF-4A89-9E6B-562B4F9D43D1}" type="sibTrans" cxnId="{A3ECC2D6-5D39-47CE-87CA-0A768E5BBFA6}">
      <dgm:prSet/>
      <dgm:spPr/>
      <dgm:t>
        <a:bodyPr/>
        <a:lstStyle/>
        <a:p>
          <a:endParaRPr lang="ru-RU"/>
        </a:p>
      </dgm:t>
    </dgm:pt>
    <dgm:pt modelId="{39782FB8-D60C-4A4E-9702-9039827012F8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Порядок социального сопровождения несовершеннолетних, совершивших правонарушения и преступления на территории Новгородской области (приказ департамента труда и социальной защиты населения Новгородской области от  13.05.2015   № 268)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5096BDC-0815-4D56-A9D5-D8721CC23EC8}" type="parTrans" cxnId="{7FEE81D1-5D5F-4F2A-8941-54CABBAC2F95}">
      <dgm:prSet/>
      <dgm:spPr/>
      <dgm:t>
        <a:bodyPr/>
        <a:lstStyle/>
        <a:p>
          <a:endParaRPr lang="ru-RU"/>
        </a:p>
      </dgm:t>
    </dgm:pt>
    <dgm:pt modelId="{6544826B-5EEE-4BEB-8BB4-ECB011EC87C0}" type="sibTrans" cxnId="{7FEE81D1-5D5F-4F2A-8941-54CABBAC2F95}">
      <dgm:prSet/>
      <dgm:spPr/>
      <dgm:t>
        <a:bodyPr/>
        <a:lstStyle/>
        <a:p>
          <a:endParaRPr lang="ru-RU"/>
        </a:p>
      </dgm:t>
    </dgm:pt>
    <dgm:pt modelId="{47BA2359-2C90-45D9-A848-46A19167D70E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Постановления (распоряжения) Администраций муниципальных районов о создании межведомственных рабочих групп (с порядками их работы</a:t>
          </a:r>
          <a:r>
            <a:rPr lang="ru-RU" sz="1600" b="1" dirty="0" smtClean="0"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rPr>
            <a:t>) </a:t>
          </a:r>
          <a:endParaRPr lang="ru-RU" sz="1600" b="1" dirty="0">
            <a:solidFill>
              <a:srgbClr val="80000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F97514C9-9148-4C98-9BC2-814B5E653331}" type="parTrans" cxnId="{9C6EAA42-CB41-4BCC-90A9-96751C454C86}">
      <dgm:prSet/>
      <dgm:spPr/>
      <dgm:t>
        <a:bodyPr/>
        <a:lstStyle/>
        <a:p>
          <a:endParaRPr lang="ru-RU"/>
        </a:p>
      </dgm:t>
    </dgm:pt>
    <dgm:pt modelId="{27BB4683-51E0-4206-8B02-22BDDF78E650}" type="sibTrans" cxnId="{9C6EAA42-CB41-4BCC-90A9-96751C454C86}">
      <dgm:prSet/>
      <dgm:spPr/>
      <dgm:t>
        <a:bodyPr/>
        <a:lstStyle/>
        <a:p>
          <a:endParaRPr lang="ru-RU"/>
        </a:p>
      </dgm:t>
    </dgm:pt>
    <dgm:pt modelId="{B6CD39C9-A4AD-4EC5-91A3-E7805E037765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Региональная модельная программа социального сопровождения семей с детьми  (приказ департамента труда и социальной защиты населения Новгородской области  от 29.12.2015  №744)</a:t>
          </a:r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AA2A3B07-871C-4415-8405-48B42F94336C}" type="sibTrans" cxnId="{8F707A43-8CD1-4943-88FA-FDCF23381C64}">
      <dgm:prSet/>
      <dgm:spPr/>
      <dgm:t>
        <a:bodyPr/>
        <a:lstStyle/>
        <a:p>
          <a:endParaRPr lang="ru-RU"/>
        </a:p>
      </dgm:t>
    </dgm:pt>
    <dgm:pt modelId="{1986D39C-BF0E-4012-872D-4100447768AB}" type="parTrans" cxnId="{8F707A43-8CD1-4943-88FA-FDCF23381C64}">
      <dgm:prSet/>
      <dgm:spPr/>
      <dgm:t>
        <a:bodyPr/>
        <a:lstStyle/>
        <a:p>
          <a:endParaRPr lang="ru-RU"/>
        </a:p>
      </dgm:t>
    </dgm:pt>
    <dgm:pt modelId="{9EFAF7DF-2D01-4C59-9511-656E8434FEF5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F48F2E7-74E5-44E9-87E5-8F1778DBDD8A}" type="parTrans" cxnId="{D5BCD049-2C19-4386-9394-3DA4686D37D4}">
      <dgm:prSet/>
      <dgm:spPr/>
      <dgm:t>
        <a:bodyPr/>
        <a:lstStyle/>
        <a:p>
          <a:endParaRPr lang="ru-RU"/>
        </a:p>
      </dgm:t>
    </dgm:pt>
    <dgm:pt modelId="{0C80D7FA-3AE1-45FC-9080-C50558C541C7}" type="sibTrans" cxnId="{D5BCD049-2C19-4386-9394-3DA4686D37D4}">
      <dgm:prSet/>
      <dgm:spPr/>
      <dgm:t>
        <a:bodyPr/>
        <a:lstStyle/>
        <a:p>
          <a:endParaRPr lang="ru-RU"/>
        </a:p>
      </dgm:t>
    </dgm:pt>
    <dgm:pt modelId="{80E5434D-EEF5-4C68-82BE-B05CE448C6A9}">
      <dgm:prSet custT="1"/>
      <dgm:spPr>
        <a:solidFill>
          <a:schemeClr val="tx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b="1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EE8E4D8-46E7-469F-899E-6677B8A0F4BC}" type="parTrans" cxnId="{496F028C-D8E8-4329-8263-612F613A9AB0}">
      <dgm:prSet/>
      <dgm:spPr/>
      <dgm:t>
        <a:bodyPr/>
        <a:lstStyle/>
        <a:p>
          <a:endParaRPr lang="ru-RU"/>
        </a:p>
      </dgm:t>
    </dgm:pt>
    <dgm:pt modelId="{3573E78C-B6E1-4187-8117-561DFB0B33B2}" type="sibTrans" cxnId="{496F028C-D8E8-4329-8263-612F613A9AB0}">
      <dgm:prSet/>
      <dgm:spPr/>
      <dgm:t>
        <a:bodyPr/>
        <a:lstStyle/>
        <a:p>
          <a:endParaRPr lang="ru-RU"/>
        </a:p>
      </dgm:t>
    </dgm:pt>
    <dgm:pt modelId="{FF9B2FA9-0784-4554-95E5-CBEF3E2AE8F7}" type="pres">
      <dgm:prSet presAssocID="{BB271B15-F241-45F3-8F13-D1C98E97B3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4CB2CD-61AB-4AB3-9900-24597EBC1244}" type="pres">
      <dgm:prSet presAssocID="{CB177E5C-C7F2-4A70-9FE1-1849B9C20838}" presName="composite" presStyleCnt="0"/>
      <dgm:spPr/>
    </dgm:pt>
    <dgm:pt modelId="{8F6C2662-08AE-4801-9D30-C411F7184ADF}" type="pres">
      <dgm:prSet presAssocID="{CB177E5C-C7F2-4A70-9FE1-1849B9C2083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2612C-1824-4F1C-97D8-603FB3AEE805}" type="pres">
      <dgm:prSet presAssocID="{CB177E5C-C7F2-4A70-9FE1-1849B9C20838}" presName="descendantText" presStyleLbl="alignAcc1" presStyleIdx="0" presStyleCnt="7" custScaleX="98460" custScaleY="162638" custLinFactNeighborX="-487" custLinFactNeighborY="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CA461F-A673-488B-8422-FA675818E9BF}" type="pres">
      <dgm:prSet presAssocID="{3DB92D68-C357-4304-A4A0-7B529068DB91}" presName="sp" presStyleCnt="0"/>
      <dgm:spPr/>
    </dgm:pt>
    <dgm:pt modelId="{222418E3-9E2C-4A05-BE87-14778232A5FD}" type="pres">
      <dgm:prSet presAssocID="{3DF3498D-BCFB-409C-B86C-6ACC4FD590F3}" presName="composite" presStyleCnt="0"/>
      <dgm:spPr/>
    </dgm:pt>
    <dgm:pt modelId="{7337011A-01C6-457D-A462-FA166EC52BCF}" type="pres">
      <dgm:prSet presAssocID="{3DF3498D-BCFB-409C-B86C-6ACC4FD590F3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C0161-C857-47A8-8049-2E10BE5B5F3E}" type="pres">
      <dgm:prSet presAssocID="{3DF3498D-BCFB-409C-B86C-6ACC4FD590F3}" presName="descendantText" presStyleLbl="alignAcc1" presStyleIdx="1" presStyleCnt="7" custScaleY="157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6F842-0868-496B-A227-F2CE6AED8CC4}" type="pres">
      <dgm:prSet presAssocID="{ECC09928-7863-4185-B1B7-07F4A8042286}" presName="sp" presStyleCnt="0"/>
      <dgm:spPr/>
    </dgm:pt>
    <dgm:pt modelId="{F8C742D2-EC17-4563-A56E-5622BDFA72A7}" type="pres">
      <dgm:prSet presAssocID="{B0F8A799-F4D0-451C-8601-6FEE68C9E039}" presName="composite" presStyleCnt="0"/>
      <dgm:spPr/>
    </dgm:pt>
    <dgm:pt modelId="{E149C102-E5CB-4995-9461-F18C4F6B966A}" type="pres">
      <dgm:prSet presAssocID="{B0F8A799-F4D0-451C-8601-6FEE68C9E039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E7FA6-EBD8-4C4C-B656-8DAF0716E7DA}" type="pres">
      <dgm:prSet presAssocID="{B0F8A799-F4D0-451C-8601-6FEE68C9E039}" presName="descendantText" presStyleLbl="alignAcc1" presStyleIdx="2" presStyleCnt="7" custScaleY="126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4C5DD-8837-4522-905E-CBB781493EB1}" type="pres">
      <dgm:prSet presAssocID="{C85BED66-9001-4461-9306-F932A1823F00}" presName="sp" presStyleCnt="0"/>
      <dgm:spPr/>
    </dgm:pt>
    <dgm:pt modelId="{F5E09D13-941E-4E06-BC38-2F4BC551DBD9}" type="pres">
      <dgm:prSet presAssocID="{4F916E0E-F1FE-489E-9893-1538F7AA8109}" presName="composite" presStyleCnt="0"/>
      <dgm:spPr/>
    </dgm:pt>
    <dgm:pt modelId="{257B7715-B51F-4CAC-9B24-C748124995F4}" type="pres">
      <dgm:prSet presAssocID="{4F916E0E-F1FE-489E-9893-1538F7AA8109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66555-9F6F-4B8D-BBA1-7268088BED0F}" type="pres">
      <dgm:prSet presAssocID="{4F916E0E-F1FE-489E-9893-1538F7AA8109}" presName="descendantText" presStyleLbl="alignAcc1" presStyleIdx="3" presStyleCnt="7" custScaleY="141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D2CDA-90EF-4FB6-A4BA-FF1DD27132B3}" type="pres">
      <dgm:prSet presAssocID="{53CA6FED-3403-46EE-B1B6-67767B432D96}" presName="sp" presStyleCnt="0"/>
      <dgm:spPr/>
    </dgm:pt>
    <dgm:pt modelId="{3288F335-40F1-4B8E-A27C-627EC11FD045}" type="pres">
      <dgm:prSet presAssocID="{1055EDE5-63BF-4556-944A-89FBC7C11696}" presName="composite" presStyleCnt="0"/>
      <dgm:spPr/>
    </dgm:pt>
    <dgm:pt modelId="{9BFC318F-A5CA-4EED-A5BF-C6CC218E30DA}" type="pres">
      <dgm:prSet presAssocID="{1055EDE5-63BF-4556-944A-89FBC7C11696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9BDC2-5F0B-4D16-8956-1D4ED69C3940}" type="pres">
      <dgm:prSet presAssocID="{1055EDE5-63BF-4556-944A-89FBC7C11696}" presName="descendantText" presStyleLbl="alignAcc1" presStyleIdx="4" presStyleCnt="7" custScaleX="99001" custScaleY="125435" custLinFactNeighborX="-751" custLinFactNeighborY="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13AF6-C609-41D1-9794-9B9294D2E255}" type="pres">
      <dgm:prSet presAssocID="{F3F6C3F0-4581-4F91-B909-0B7019E063C9}" presName="sp" presStyleCnt="0"/>
      <dgm:spPr/>
    </dgm:pt>
    <dgm:pt modelId="{0064B89D-168E-4E69-A109-2E6CD806163B}" type="pres">
      <dgm:prSet presAssocID="{A77FA54E-3C74-4327-8D45-0C62027B848A}" presName="composite" presStyleCnt="0"/>
      <dgm:spPr/>
    </dgm:pt>
    <dgm:pt modelId="{57398806-3E5A-4684-ADD2-161AF3EDFA25}" type="pres">
      <dgm:prSet presAssocID="{A77FA54E-3C74-4327-8D45-0C62027B848A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F9812-48D5-46A1-999D-46311B7BEF8B}" type="pres">
      <dgm:prSet presAssocID="{A77FA54E-3C74-4327-8D45-0C62027B848A}" presName="descendantText" presStyleLbl="alignAcc1" presStyleIdx="5" presStyleCnt="7" custScaleY="156124" custLinFactNeighborX="0" custLinFactNeighborY="1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D52F6-D068-4AF1-B564-7BBC8D2E69EE}" type="pres">
      <dgm:prSet presAssocID="{222977DC-9072-488F-8227-1AEB6AF39320}" presName="sp" presStyleCnt="0"/>
      <dgm:spPr/>
    </dgm:pt>
    <dgm:pt modelId="{DAC5FFF1-DA49-4943-AD2A-78D762F7ED8B}" type="pres">
      <dgm:prSet presAssocID="{1E3BE718-6B4D-4C76-8833-B568FEAE0C7E}" presName="composite" presStyleCnt="0"/>
      <dgm:spPr/>
    </dgm:pt>
    <dgm:pt modelId="{765C5D61-A856-431F-BA08-89BCAE6C3A68}" type="pres">
      <dgm:prSet presAssocID="{1E3BE718-6B4D-4C76-8833-B568FEAE0C7E}" presName="parentText" presStyleLbl="alignNode1" presStyleIdx="6" presStyleCnt="7" custLinFactNeighborX="2766" custLinFactNeighborY="216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6CD1E-3021-46E6-9929-A17905E3902B}" type="pres">
      <dgm:prSet presAssocID="{1E3BE718-6B4D-4C76-8833-B568FEAE0C7E}" presName="descendantText" presStyleLbl="alignAcc1" presStyleIdx="6" presStyleCnt="7" custLinFactNeighborX="79" custLinFactNeighborY="2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45D6A6-B152-46DC-825E-ADCA79C09AC3}" srcId="{3DF3498D-BCFB-409C-B86C-6ACC4FD590F3}" destId="{B4573402-8878-4061-AAC1-50F9301FBFEF}" srcOrd="0" destOrd="0" parTransId="{2810DDA8-7FF4-4C1C-B05B-6EF2784CFEF7}" sibTransId="{6021B060-8F39-4831-85AC-C4CFA3E7F0D4}"/>
    <dgm:cxn modelId="{BA3FBB9D-7F71-49FD-851E-94715B676229}" srcId="{BB271B15-F241-45F3-8F13-D1C98E97B3AF}" destId="{B0F8A799-F4D0-451C-8601-6FEE68C9E039}" srcOrd="2" destOrd="0" parTransId="{A40D3D4D-5E4A-4B27-A96E-878D87755B0F}" sibTransId="{C85BED66-9001-4461-9306-F932A1823F00}"/>
    <dgm:cxn modelId="{AA0B520B-62DF-4CF6-91CA-DA4F04091A6C}" type="presOf" srcId="{BB271B15-F241-45F3-8F13-D1C98E97B3AF}" destId="{FF9B2FA9-0784-4554-95E5-CBEF3E2AE8F7}" srcOrd="0" destOrd="0" presId="urn:microsoft.com/office/officeart/2005/8/layout/chevron2"/>
    <dgm:cxn modelId="{D358BCA3-691D-46BB-BBEC-EF3010151CA9}" type="presOf" srcId="{FEE68785-FF72-430D-A910-4EFFA92A5B11}" destId="{26A66555-9F6F-4B8D-BBA1-7268088BED0F}" srcOrd="0" destOrd="0" presId="urn:microsoft.com/office/officeart/2005/8/layout/chevron2"/>
    <dgm:cxn modelId="{DCF89EA8-F421-4585-8990-233A95029AF2}" type="presOf" srcId="{A77FA54E-3C74-4327-8D45-0C62027B848A}" destId="{57398806-3E5A-4684-ADD2-161AF3EDFA25}" srcOrd="0" destOrd="0" presId="urn:microsoft.com/office/officeart/2005/8/layout/chevron2"/>
    <dgm:cxn modelId="{F6CE1586-078A-42EA-88B9-DA1CA896AF52}" srcId="{BB271B15-F241-45F3-8F13-D1C98E97B3AF}" destId="{CB177E5C-C7F2-4A70-9FE1-1849B9C20838}" srcOrd="0" destOrd="0" parTransId="{DA4F2B93-A25C-4C73-95BB-3690FB518289}" sibTransId="{3DB92D68-C357-4304-A4A0-7B529068DB91}"/>
    <dgm:cxn modelId="{9C92DEE5-2D45-4320-86F2-C3450D1FB49C}" srcId="{BB271B15-F241-45F3-8F13-D1C98E97B3AF}" destId="{3DF3498D-BCFB-409C-B86C-6ACC4FD590F3}" srcOrd="1" destOrd="0" parTransId="{26972FE1-6394-431E-8784-D093B44A707A}" sibTransId="{ECC09928-7863-4185-B1B7-07F4A8042286}"/>
    <dgm:cxn modelId="{2CAEAB1E-BA80-44E2-BBF6-E68F90740D9F}" srcId="{BB271B15-F241-45F3-8F13-D1C98E97B3AF}" destId="{1055EDE5-63BF-4556-944A-89FBC7C11696}" srcOrd="4" destOrd="0" parTransId="{D0955D90-CF9C-4482-A93C-4C1175A1479B}" sibTransId="{F3F6C3F0-4581-4F91-B909-0B7019E063C9}"/>
    <dgm:cxn modelId="{82442C6F-7A8D-4513-B440-BFA7E4FA9DE8}" type="presOf" srcId="{7B2FEA7D-5D85-4229-B82C-B3F24AD3E3BB}" destId="{90F9BDC2-5F0B-4D16-8956-1D4ED69C3940}" srcOrd="0" destOrd="3" presId="urn:microsoft.com/office/officeart/2005/8/layout/chevron2"/>
    <dgm:cxn modelId="{349FE44A-0AC0-42EE-9A94-931B19C123A7}" type="presOf" srcId="{A0802AD1-3D75-40D8-B498-8C4EA15958B6}" destId="{90F9BDC2-5F0B-4D16-8956-1D4ED69C3940}" srcOrd="0" destOrd="4" presId="urn:microsoft.com/office/officeart/2005/8/layout/chevron2"/>
    <dgm:cxn modelId="{E3592F2F-34CF-41AD-9654-0224AB1FD42F}" type="presOf" srcId="{39782FB8-D60C-4A4E-9702-9039827012F8}" destId="{A7EF9812-48D5-46A1-999D-46311B7BEF8B}" srcOrd="0" destOrd="0" presId="urn:microsoft.com/office/officeart/2005/8/layout/chevron2"/>
    <dgm:cxn modelId="{9F69F383-278F-4552-8EF6-0BEA03D624F6}" type="presOf" srcId="{1055EDE5-63BF-4556-944A-89FBC7C11696}" destId="{9BFC318F-A5CA-4EED-A5BF-C6CC218E30DA}" srcOrd="0" destOrd="0" presId="urn:microsoft.com/office/officeart/2005/8/layout/chevron2"/>
    <dgm:cxn modelId="{F8F57B42-2334-4446-B9EF-920E1DFF717E}" type="presOf" srcId="{46091A01-05D6-45D5-BC0E-757B51B06423}" destId="{45A2612C-1824-4F1C-97D8-603FB3AEE805}" srcOrd="0" destOrd="0" presId="urn:microsoft.com/office/officeart/2005/8/layout/chevron2"/>
    <dgm:cxn modelId="{3C7088E8-9E82-471E-8D8D-ADE510B3533A}" srcId="{CB177E5C-C7F2-4A70-9FE1-1849B9C20838}" destId="{46091A01-05D6-45D5-BC0E-757B51B06423}" srcOrd="0" destOrd="0" parTransId="{6F098FDD-DAAC-4676-BBF4-98ABBFD55407}" sibTransId="{70AFC191-A9C9-4205-9BDE-449F24783051}"/>
    <dgm:cxn modelId="{8F707A43-8CD1-4943-88FA-FDCF23381C64}" srcId="{1055EDE5-63BF-4556-944A-89FBC7C11696}" destId="{B6CD39C9-A4AD-4EC5-91A3-E7805E037765}" srcOrd="2" destOrd="0" parTransId="{1986D39C-BF0E-4012-872D-4100447768AB}" sibTransId="{AA2A3B07-871C-4415-8405-48B42F94336C}"/>
    <dgm:cxn modelId="{AFCD0EEA-E7C5-4917-8905-079417ABA016}" srcId="{B0F8A799-F4D0-451C-8601-6FEE68C9E039}" destId="{7544C5F5-426C-4FE5-9074-05E97546837F}" srcOrd="0" destOrd="0" parTransId="{6FFCB26C-122C-4C2F-BB8C-386395BA1D92}" sibTransId="{5E4F2ECC-542F-4F72-B92D-B065360D417E}"/>
    <dgm:cxn modelId="{67221978-1A27-4BF5-9214-2E7F258F4A99}" srcId="{1055EDE5-63BF-4556-944A-89FBC7C11696}" destId="{7B2FEA7D-5D85-4229-B82C-B3F24AD3E3BB}" srcOrd="3" destOrd="0" parTransId="{EC807606-F80E-4414-A851-B8B45715326F}" sibTransId="{E4F47A8F-3C14-425A-BA7F-F301EB73CC1B}"/>
    <dgm:cxn modelId="{50D820B5-2F33-48ED-9B9F-EFDD69444597}" type="presOf" srcId="{3DF3498D-BCFB-409C-B86C-6ACC4FD590F3}" destId="{7337011A-01C6-457D-A462-FA166EC52BCF}" srcOrd="0" destOrd="0" presId="urn:microsoft.com/office/officeart/2005/8/layout/chevron2"/>
    <dgm:cxn modelId="{496F028C-D8E8-4329-8263-612F613A9AB0}" srcId="{1055EDE5-63BF-4556-944A-89FBC7C11696}" destId="{80E5434D-EEF5-4C68-82BE-B05CE448C6A9}" srcOrd="1" destOrd="0" parTransId="{1EE8E4D8-46E7-469F-899E-6677B8A0F4BC}" sibTransId="{3573E78C-B6E1-4187-8117-561DFB0B33B2}"/>
    <dgm:cxn modelId="{DBB8C5B8-0419-44C0-B09D-81BF4558F8B5}" type="presOf" srcId="{80E5434D-EEF5-4C68-82BE-B05CE448C6A9}" destId="{90F9BDC2-5F0B-4D16-8956-1D4ED69C3940}" srcOrd="0" destOrd="1" presId="urn:microsoft.com/office/officeart/2005/8/layout/chevron2"/>
    <dgm:cxn modelId="{A3ECC2D6-5D39-47CE-87CA-0A768E5BBFA6}" srcId="{BB271B15-F241-45F3-8F13-D1C98E97B3AF}" destId="{1E3BE718-6B4D-4C76-8833-B568FEAE0C7E}" srcOrd="6" destOrd="0" parTransId="{920E0AAC-4CF9-4A9A-8C0C-004B52EE6754}" sibTransId="{BBEEE74B-AACF-4A89-9E6B-562B4F9D43D1}"/>
    <dgm:cxn modelId="{CAF5C5D3-11C3-49DC-991F-BE96B6D7154B}" srcId="{BB271B15-F241-45F3-8F13-D1C98E97B3AF}" destId="{4F916E0E-F1FE-489E-9893-1538F7AA8109}" srcOrd="3" destOrd="0" parTransId="{061623AD-5AF6-4CCB-85E5-0C8C8886E0C4}" sibTransId="{53CA6FED-3403-46EE-B1B6-67767B432D96}"/>
    <dgm:cxn modelId="{2591B7B2-626E-4078-8E2D-B38A9DCCA912}" type="presOf" srcId="{47BA2359-2C90-45D9-A848-46A19167D70E}" destId="{6CF6CD1E-3021-46E6-9929-A17905E3902B}" srcOrd="0" destOrd="0" presId="urn:microsoft.com/office/officeart/2005/8/layout/chevron2"/>
    <dgm:cxn modelId="{F7354D95-FDD8-4021-AB67-26A615836066}" srcId="{4F916E0E-F1FE-489E-9893-1538F7AA8109}" destId="{FEE68785-FF72-430D-A910-4EFFA92A5B11}" srcOrd="0" destOrd="0" parTransId="{24CC2268-C8AE-4D5E-B003-98BDCA34D301}" sibTransId="{492058EF-0DA7-4276-9709-188A6A4D2495}"/>
    <dgm:cxn modelId="{EB08674C-1DDE-49A1-8F95-F28AADD25AA8}" type="presOf" srcId="{4F916E0E-F1FE-489E-9893-1538F7AA8109}" destId="{257B7715-B51F-4CAC-9B24-C748124995F4}" srcOrd="0" destOrd="0" presId="urn:microsoft.com/office/officeart/2005/8/layout/chevron2"/>
    <dgm:cxn modelId="{8C5D235B-9348-4C57-8017-D27EA3287144}" srcId="{BB271B15-F241-45F3-8F13-D1C98E97B3AF}" destId="{A77FA54E-3C74-4327-8D45-0C62027B848A}" srcOrd="5" destOrd="0" parTransId="{68821084-BB11-426B-A600-6FC8B4892510}" sibTransId="{222977DC-9072-488F-8227-1AEB6AF39320}"/>
    <dgm:cxn modelId="{261FA75B-EF92-48D3-8ADB-32D55DC72380}" type="presOf" srcId="{B6CD39C9-A4AD-4EC5-91A3-E7805E037765}" destId="{90F9BDC2-5F0B-4D16-8956-1D4ED69C3940}" srcOrd="0" destOrd="2" presId="urn:microsoft.com/office/officeart/2005/8/layout/chevron2"/>
    <dgm:cxn modelId="{4F05FFBB-6539-4D72-ACD0-BFF9A2C45DF5}" type="presOf" srcId="{B0F8A799-F4D0-451C-8601-6FEE68C9E039}" destId="{E149C102-E5CB-4995-9461-F18C4F6B966A}" srcOrd="0" destOrd="0" presId="urn:microsoft.com/office/officeart/2005/8/layout/chevron2"/>
    <dgm:cxn modelId="{FBE30E79-F0EF-4B12-9C33-FE3A30B3FCFD}" type="presOf" srcId="{7544C5F5-426C-4FE5-9074-05E97546837F}" destId="{EF7E7FA6-EBD8-4C4C-B656-8DAF0716E7DA}" srcOrd="0" destOrd="0" presId="urn:microsoft.com/office/officeart/2005/8/layout/chevron2"/>
    <dgm:cxn modelId="{21D92C05-9925-4A05-92F1-F49242F6BFB1}" srcId="{1055EDE5-63BF-4556-944A-89FBC7C11696}" destId="{A0802AD1-3D75-40D8-B498-8C4EA15958B6}" srcOrd="4" destOrd="0" parTransId="{7D7B6847-2898-4CF7-9F5E-A70B354E865E}" sibTransId="{7C551257-1D8F-40E9-ACD9-7950DFCC37D1}"/>
    <dgm:cxn modelId="{7FEE81D1-5D5F-4F2A-8941-54CABBAC2F95}" srcId="{A77FA54E-3C74-4327-8D45-0C62027B848A}" destId="{39782FB8-D60C-4A4E-9702-9039827012F8}" srcOrd="0" destOrd="0" parTransId="{95096BDC-0815-4D56-A9D5-D8721CC23EC8}" sibTransId="{6544826B-5EEE-4BEB-8BB4-ECB011EC87C0}"/>
    <dgm:cxn modelId="{E570E9D5-CE8A-4FD5-8CBA-B4A202774170}" type="presOf" srcId="{1E3BE718-6B4D-4C76-8833-B568FEAE0C7E}" destId="{765C5D61-A856-431F-BA08-89BCAE6C3A68}" srcOrd="0" destOrd="0" presId="urn:microsoft.com/office/officeart/2005/8/layout/chevron2"/>
    <dgm:cxn modelId="{365CD398-D5CF-43E2-9635-61079A84155D}" type="presOf" srcId="{CB177E5C-C7F2-4A70-9FE1-1849B9C20838}" destId="{8F6C2662-08AE-4801-9D30-C411F7184ADF}" srcOrd="0" destOrd="0" presId="urn:microsoft.com/office/officeart/2005/8/layout/chevron2"/>
    <dgm:cxn modelId="{AB81F872-4856-4660-ACB5-FC6781388056}" type="presOf" srcId="{9EFAF7DF-2D01-4C59-9511-656E8434FEF5}" destId="{90F9BDC2-5F0B-4D16-8956-1D4ED69C3940}" srcOrd="0" destOrd="0" presId="urn:microsoft.com/office/officeart/2005/8/layout/chevron2"/>
    <dgm:cxn modelId="{D5BCD049-2C19-4386-9394-3DA4686D37D4}" srcId="{1055EDE5-63BF-4556-944A-89FBC7C11696}" destId="{9EFAF7DF-2D01-4C59-9511-656E8434FEF5}" srcOrd="0" destOrd="0" parTransId="{6F48F2E7-74E5-44E9-87E5-8F1778DBDD8A}" sibTransId="{0C80D7FA-3AE1-45FC-9080-C50558C541C7}"/>
    <dgm:cxn modelId="{C610F817-D8A4-407E-83FD-0E7E240EB8A6}" type="presOf" srcId="{B4573402-8878-4061-AAC1-50F9301FBFEF}" destId="{98AC0161-C857-47A8-8049-2E10BE5B5F3E}" srcOrd="0" destOrd="0" presId="urn:microsoft.com/office/officeart/2005/8/layout/chevron2"/>
    <dgm:cxn modelId="{9C6EAA42-CB41-4BCC-90A9-96751C454C86}" srcId="{1E3BE718-6B4D-4C76-8833-B568FEAE0C7E}" destId="{47BA2359-2C90-45D9-A848-46A19167D70E}" srcOrd="0" destOrd="0" parTransId="{F97514C9-9148-4C98-9BC2-814B5E653331}" sibTransId="{27BB4683-51E0-4206-8B02-22BDDF78E650}"/>
    <dgm:cxn modelId="{1BE4C72E-A084-4C13-AA7A-EC8E64BFD206}" type="presParOf" srcId="{FF9B2FA9-0784-4554-95E5-CBEF3E2AE8F7}" destId="{AA4CB2CD-61AB-4AB3-9900-24597EBC1244}" srcOrd="0" destOrd="0" presId="urn:microsoft.com/office/officeart/2005/8/layout/chevron2"/>
    <dgm:cxn modelId="{34CE1D35-549F-423B-B01A-7FC63845E02D}" type="presParOf" srcId="{AA4CB2CD-61AB-4AB3-9900-24597EBC1244}" destId="{8F6C2662-08AE-4801-9D30-C411F7184ADF}" srcOrd="0" destOrd="0" presId="urn:microsoft.com/office/officeart/2005/8/layout/chevron2"/>
    <dgm:cxn modelId="{10A7C16D-8B23-4D7A-81CE-55951C887D1A}" type="presParOf" srcId="{AA4CB2CD-61AB-4AB3-9900-24597EBC1244}" destId="{45A2612C-1824-4F1C-97D8-603FB3AEE805}" srcOrd="1" destOrd="0" presId="urn:microsoft.com/office/officeart/2005/8/layout/chevron2"/>
    <dgm:cxn modelId="{6AF0995A-34BC-4C25-B4A2-B070077815D1}" type="presParOf" srcId="{FF9B2FA9-0784-4554-95E5-CBEF3E2AE8F7}" destId="{E0CA461F-A673-488B-8422-FA675818E9BF}" srcOrd="1" destOrd="0" presId="urn:microsoft.com/office/officeart/2005/8/layout/chevron2"/>
    <dgm:cxn modelId="{CF0E51B8-D258-44A8-95F1-9AC8967DA2EF}" type="presParOf" srcId="{FF9B2FA9-0784-4554-95E5-CBEF3E2AE8F7}" destId="{222418E3-9E2C-4A05-BE87-14778232A5FD}" srcOrd="2" destOrd="0" presId="urn:microsoft.com/office/officeart/2005/8/layout/chevron2"/>
    <dgm:cxn modelId="{AF30FA99-5DB8-446E-AC01-CE3C4F0EECE4}" type="presParOf" srcId="{222418E3-9E2C-4A05-BE87-14778232A5FD}" destId="{7337011A-01C6-457D-A462-FA166EC52BCF}" srcOrd="0" destOrd="0" presId="urn:microsoft.com/office/officeart/2005/8/layout/chevron2"/>
    <dgm:cxn modelId="{7419761A-F822-48A4-A9B4-B6A7B852D155}" type="presParOf" srcId="{222418E3-9E2C-4A05-BE87-14778232A5FD}" destId="{98AC0161-C857-47A8-8049-2E10BE5B5F3E}" srcOrd="1" destOrd="0" presId="urn:microsoft.com/office/officeart/2005/8/layout/chevron2"/>
    <dgm:cxn modelId="{0DC70918-BB1E-4BFD-8395-625AE4F52EC7}" type="presParOf" srcId="{FF9B2FA9-0784-4554-95E5-CBEF3E2AE8F7}" destId="{CB66F842-0868-496B-A227-F2CE6AED8CC4}" srcOrd="3" destOrd="0" presId="urn:microsoft.com/office/officeart/2005/8/layout/chevron2"/>
    <dgm:cxn modelId="{4634F0B1-ED07-4BAA-BF3B-231D211D4471}" type="presParOf" srcId="{FF9B2FA9-0784-4554-95E5-CBEF3E2AE8F7}" destId="{F8C742D2-EC17-4563-A56E-5622BDFA72A7}" srcOrd="4" destOrd="0" presId="urn:microsoft.com/office/officeart/2005/8/layout/chevron2"/>
    <dgm:cxn modelId="{A7FA0A1E-3980-4CFA-8F15-6D4E0FA5D333}" type="presParOf" srcId="{F8C742D2-EC17-4563-A56E-5622BDFA72A7}" destId="{E149C102-E5CB-4995-9461-F18C4F6B966A}" srcOrd="0" destOrd="0" presId="urn:microsoft.com/office/officeart/2005/8/layout/chevron2"/>
    <dgm:cxn modelId="{A65A952A-214D-4C9E-9990-E6A83EF4E74C}" type="presParOf" srcId="{F8C742D2-EC17-4563-A56E-5622BDFA72A7}" destId="{EF7E7FA6-EBD8-4C4C-B656-8DAF0716E7DA}" srcOrd="1" destOrd="0" presId="urn:microsoft.com/office/officeart/2005/8/layout/chevron2"/>
    <dgm:cxn modelId="{CAA5B00F-C9C2-4C19-A729-A56203806DD6}" type="presParOf" srcId="{FF9B2FA9-0784-4554-95E5-CBEF3E2AE8F7}" destId="{58E4C5DD-8837-4522-905E-CBB781493EB1}" srcOrd="5" destOrd="0" presId="urn:microsoft.com/office/officeart/2005/8/layout/chevron2"/>
    <dgm:cxn modelId="{30CDF2AE-0135-47FE-B0DA-D393737474E1}" type="presParOf" srcId="{FF9B2FA9-0784-4554-95E5-CBEF3E2AE8F7}" destId="{F5E09D13-941E-4E06-BC38-2F4BC551DBD9}" srcOrd="6" destOrd="0" presId="urn:microsoft.com/office/officeart/2005/8/layout/chevron2"/>
    <dgm:cxn modelId="{27C63186-E26C-4258-B1F9-6D8D2F92DC54}" type="presParOf" srcId="{F5E09D13-941E-4E06-BC38-2F4BC551DBD9}" destId="{257B7715-B51F-4CAC-9B24-C748124995F4}" srcOrd="0" destOrd="0" presId="urn:microsoft.com/office/officeart/2005/8/layout/chevron2"/>
    <dgm:cxn modelId="{E831F529-CEC5-4EF5-B80B-8D9DAFE671C0}" type="presParOf" srcId="{F5E09D13-941E-4E06-BC38-2F4BC551DBD9}" destId="{26A66555-9F6F-4B8D-BBA1-7268088BED0F}" srcOrd="1" destOrd="0" presId="urn:microsoft.com/office/officeart/2005/8/layout/chevron2"/>
    <dgm:cxn modelId="{7DCFB43D-FB4D-4C1C-8E8E-9FBBEEDF0F7E}" type="presParOf" srcId="{FF9B2FA9-0784-4554-95E5-CBEF3E2AE8F7}" destId="{B1DD2CDA-90EF-4FB6-A4BA-FF1DD27132B3}" srcOrd="7" destOrd="0" presId="urn:microsoft.com/office/officeart/2005/8/layout/chevron2"/>
    <dgm:cxn modelId="{028B874D-5373-4141-B654-3DA11A449654}" type="presParOf" srcId="{FF9B2FA9-0784-4554-95E5-CBEF3E2AE8F7}" destId="{3288F335-40F1-4B8E-A27C-627EC11FD045}" srcOrd="8" destOrd="0" presId="urn:microsoft.com/office/officeart/2005/8/layout/chevron2"/>
    <dgm:cxn modelId="{C65F5C28-A4D6-4D3A-B961-18FC517F8B95}" type="presParOf" srcId="{3288F335-40F1-4B8E-A27C-627EC11FD045}" destId="{9BFC318F-A5CA-4EED-A5BF-C6CC218E30DA}" srcOrd="0" destOrd="0" presId="urn:microsoft.com/office/officeart/2005/8/layout/chevron2"/>
    <dgm:cxn modelId="{939E194C-ED75-4E3F-A191-82D8F5320E6A}" type="presParOf" srcId="{3288F335-40F1-4B8E-A27C-627EC11FD045}" destId="{90F9BDC2-5F0B-4D16-8956-1D4ED69C3940}" srcOrd="1" destOrd="0" presId="urn:microsoft.com/office/officeart/2005/8/layout/chevron2"/>
    <dgm:cxn modelId="{62A4D0D7-01F4-468D-89A5-CE89A3B07BBA}" type="presParOf" srcId="{FF9B2FA9-0784-4554-95E5-CBEF3E2AE8F7}" destId="{4A113AF6-C609-41D1-9794-9B9294D2E255}" srcOrd="9" destOrd="0" presId="urn:microsoft.com/office/officeart/2005/8/layout/chevron2"/>
    <dgm:cxn modelId="{8FFB3744-D703-4571-B34A-EF2B5CC0AD40}" type="presParOf" srcId="{FF9B2FA9-0784-4554-95E5-CBEF3E2AE8F7}" destId="{0064B89D-168E-4E69-A109-2E6CD806163B}" srcOrd="10" destOrd="0" presId="urn:microsoft.com/office/officeart/2005/8/layout/chevron2"/>
    <dgm:cxn modelId="{4F40A378-BE3B-4629-826C-C3F030DE6925}" type="presParOf" srcId="{0064B89D-168E-4E69-A109-2E6CD806163B}" destId="{57398806-3E5A-4684-ADD2-161AF3EDFA25}" srcOrd="0" destOrd="0" presId="urn:microsoft.com/office/officeart/2005/8/layout/chevron2"/>
    <dgm:cxn modelId="{CA5698BE-0ECD-4A1C-B2D9-431B5936079F}" type="presParOf" srcId="{0064B89D-168E-4E69-A109-2E6CD806163B}" destId="{A7EF9812-48D5-46A1-999D-46311B7BEF8B}" srcOrd="1" destOrd="0" presId="urn:microsoft.com/office/officeart/2005/8/layout/chevron2"/>
    <dgm:cxn modelId="{D53E8D5B-C743-44A2-B357-A8FA8ADF0046}" type="presParOf" srcId="{FF9B2FA9-0784-4554-95E5-CBEF3E2AE8F7}" destId="{8F6D52F6-D068-4AF1-B564-7BBC8D2E69EE}" srcOrd="11" destOrd="0" presId="urn:microsoft.com/office/officeart/2005/8/layout/chevron2"/>
    <dgm:cxn modelId="{3C263EB4-CC42-4ED9-B05C-A4BCF147AF45}" type="presParOf" srcId="{FF9B2FA9-0784-4554-95E5-CBEF3E2AE8F7}" destId="{DAC5FFF1-DA49-4943-AD2A-78D762F7ED8B}" srcOrd="12" destOrd="0" presId="urn:microsoft.com/office/officeart/2005/8/layout/chevron2"/>
    <dgm:cxn modelId="{A01A236E-118A-4242-9955-764BEB605E35}" type="presParOf" srcId="{DAC5FFF1-DA49-4943-AD2A-78D762F7ED8B}" destId="{765C5D61-A856-431F-BA08-89BCAE6C3A68}" srcOrd="0" destOrd="0" presId="urn:microsoft.com/office/officeart/2005/8/layout/chevron2"/>
    <dgm:cxn modelId="{CDFDC3F5-CBE9-45DB-B84C-C5C364589269}" type="presParOf" srcId="{DAC5FFF1-DA49-4943-AD2A-78D762F7ED8B}" destId="{6CF6CD1E-3021-46E6-9929-A17905E390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A129F1-D198-4FFB-B936-26E1D7E33B45}" type="doc">
      <dgm:prSet loTypeId="urn:microsoft.com/office/officeart/2005/8/layout/pyramid2" loCatId="list" qsTypeId="urn:microsoft.com/office/officeart/2005/8/quickstyle/simple1" qsCatId="simple" csTypeId="urn:microsoft.com/office/officeart/2005/8/colors/accent0_2" csCatId="mainScheme" phldr="1"/>
      <dgm:spPr/>
    </dgm:pt>
    <dgm:pt modelId="{4039B935-0F1C-450E-BD36-61A751F77A36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ЦЗН</a:t>
          </a:r>
          <a:endParaRPr lang="ru-RU" sz="1200" b="1" dirty="0">
            <a:solidFill>
              <a:schemeClr val="tx1"/>
            </a:solidFill>
          </a:endParaRPr>
        </a:p>
      </dgm:t>
    </dgm:pt>
    <dgm:pt modelId="{62749DF9-47F9-456C-84BA-EB654093E59C}" type="parTrans" cxnId="{3F45AB52-E1D9-4731-ADD7-8E4AD5455457}">
      <dgm:prSet/>
      <dgm:spPr/>
      <dgm:t>
        <a:bodyPr/>
        <a:lstStyle/>
        <a:p>
          <a:endParaRPr lang="ru-RU"/>
        </a:p>
      </dgm:t>
    </dgm:pt>
    <dgm:pt modelId="{84E4BF2D-D596-445A-B08F-E332B6F5A735}" type="sibTrans" cxnId="{3F45AB52-E1D9-4731-ADD7-8E4AD5455457}">
      <dgm:prSet/>
      <dgm:spPr/>
      <dgm:t>
        <a:bodyPr/>
        <a:lstStyle/>
        <a:p>
          <a:endParaRPr lang="ru-RU"/>
        </a:p>
      </dgm:t>
    </dgm:pt>
    <dgm:pt modelId="{0E7A9403-C62C-4E38-AAE4-8A689C20012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Организации образования</a:t>
          </a:r>
          <a:endParaRPr lang="ru-RU" sz="1200" b="1" dirty="0">
            <a:solidFill>
              <a:schemeClr val="tx1"/>
            </a:solidFill>
          </a:endParaRPr>
        </a:p>
      </dgm:t>
    </dgm:pt>
    <dgm:pt modelId="{8B008177-1CD8-401D-8199-1E63F9F63C23}" type="parTrans" cxnId="{775E69F0-F1C7-475F-9C52-D262E4941A69}">
      <dgm:prSet/>
      <dgm:spPr/>
      <dgm:t>
        <a:bodyPr/>
        <a:lstStyle/>
        <a:p>
          <a:endParaRPr lang="ru-RU"/>
        </a:p>
      </dgm:t>
    </dgm:pt>
    <dgm:pt modelId="{8AABEEAD-C21A-4D27-A3A2-FE4ED41F6D7F}" type="sibTrans" cxnId="{775E69F0-F1C7-475F-9C52-D262E4941A69}">
      <dgm:prSet/>
      <dgm:spPr/>
      <dgm:t>
        <a:bodyPr/>
        <a:lstStyle/>
        <a:p>
          <a:endParaRPr lang="ru-RU"/>
        </a:p>
      </dgm:t>
    </dgm:pt>
    <dgm:pt modelId="{FB9673D5-5569-488B-ABD5-0FCB1448EA88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ПДН, КДН</a:t>
          </a:r>
          <a:endParaRPr lang="ru-RU" sz="1200" b="1" dirty="0">
            <a:solidFill>
              <a:schemeClr val="tx1"/>
            </a:solidFill>
          </a:endParaRPr>
        </a:p>
      </dgm:t>
    </dgm:pt>
    <dgm:pt modelId="{EAE94C02-E611-450A-ACF6-F7CEC38B8CD3}" type="parTrans" cxnId="{DFE71503-3200-48F6-B977-34724F3DB385}">
      <dgm:prSet/>
      <dgm:spPr/>
      <dgm:t>
        <a:bodyPr/>
        <a:lstStyle/>
        <a:p>
          <a:endParaRPr lang="ru-RU"/>
        </a:p>
      </dgm:t>
    </dgm:pt>
    <dgm:pt modelId="{C650B85E-AC37-4397-BD60-FB159D0BC734}" type="sibTrans" cxnId="{DFE71503-3200-48F6-B977-34724F3DB385}">
      <dgm:prSet/>
      <dgm:spPr/>
      <dgm:t>
        <a:bodyPr/>
        <a:lstStyle/>
        <a:p>
          <a:endParaRPr lang="ru-RU"/>
        </a:p>
      </dgm:t>
    </dgm:pt>
    <dgm:pt modelId="{1B5C27FB-D179-4328-8099-F84EE3B8702A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Организации здравоохранения</a:t>
          </a:r>
          <a:endParaRPr lang="ru-RU" sz="1200" b="1" dirty="0">
            <a:solidFill>
              <a:schemeClr val="tx1"/>
            </a:solidFill>
          </a:endParaRPr>
        </a:p>
      </dgm:t>
    </dgm:pt>
    <dgm:pt modelId="{D3F0E1A3-6AFF-466A-A673-7E7A1DAAE149}" type="parTrans" cxnId="{57E34FFA-E6B7-4EB3-9B9B-DD4032BA0FE9}">
      <dgm:prSet/>
      <dgm:spPr/>
      <dgm:t>
        <a:bodyPr/>
        <a:lstStyle/>
        <a:p>
          <a:endParaRPr lang="ru-RU"/>
        </a:p>
      </dgm:t>
    </dgm:pt>
    <dgm:pt modelId="{DDF6727B-102C-458D-9B27-F683263EEF13}" type="sibTrans" cxnId="{57E34FFA-E6B7-4EB3-9B9B-DD4032BA0FE9}">
      <dgm:prSet/>
      <dgm:spPr/>
      <dgm:t>
        <a:bodyPr/>
        <a:lstStyle/>
        <a:p>
          <a:endParaRPr lang="ru-RU"/>
        </a:p>
      </dgm:t>
    </dgm:pt>
    <dgm:pt modelId="{1FE0FB0D-72D4-46CF-A68D-C55E1561AFA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Общественные организации и иные</a:t>
          </a:r>
          <a:endParaRPr lang="ru-RU" sz="1200" b="1" dirty="0">
            <a:solidFill>
              <a:schemeClr val="tx1"/>
            </a:solidFill>
          </a:endParaRPr>
        </a:p>
      </dgm:t>
    </dgm:pt>
    <dgm:pt modelId="{3B984E69-51CF-46AD-94DE-554DE734F3FB}" type="parTrans" cxnId="{35F510BE-280F-4573-B76F-C2400CFBEDC5}">
      <dgm:prSet/>
      <dgm:spPr/>
      <dgm:t>
        <a:bodyPr/>
        <a:lstStyle/>
        <a:p>
          <a:endParaRPr lang="ru-RU"/>
        </a:p>
      </dgm:t>
    </dgm:pt>
    <dgm:pt modelId="{30ED1BA2-8B2E-4F87-9147-464C0730A6BE}" type="sibTrans" cxnId="{35F510BE-280F-4573-B76F-C2400CFBEDC5}">
      <dgm:prSet/>
      <dgm:spPr/>
      <dgm:t>
        <a:bodyPr/>
        <a:lstStyle/>
        <a:p>
          <a:endParaRPr lang="ru-RU"/>
        </a:p>
      </dgm:t>
    </dgm:pt>
    <dgm:pt modelId="{26AAEE44-C204-4F0E-80DF-64150706E667}" type="pres">
      <dgm:prSet presAssocID="{A1A129F1-D198-4FFB-B936-26E1D7E33B45}" presName="compositeShape" presStyleCnt="0">
        <dgm:presLayoutVars>
          <dgm:dir/>
          <dgm:resizeHandles/>
        </dgm:presLayoutVars>
      </dgm:prSet>
      <dgm:spPr/>
    </dgm:pt>
    <dgm:pt modelId="{0179E679-6773-4E92-BE04-05C294B70548}" type="pres">
      <dgm:prSet presAssocID="{A1A129F1-D198-4FFB-B936-26E1D7E33B45}" presName="pyramid" presStyleLbl="node1" presStyleIdx="0" presStyleCnt="1" custScaleX="140344" custLinFactX="65865" custLinFactNeighborX="100000" custLinFactNeighborY="49922"/>
      <dgm:spPr>
        <a:solidFill>
          <a:schemeClr val="accent6">
            <a:lumMod val="60000"/>
            <a:lumOff val="40000"/>
          </a:schemeClr>
        </a:solidFill>
      </dgm:spPr>
    </dgm:pt>
    <dgm:pt modelId="{F4F3CA50-8732-4236-ACC4-7C44306572C9}" type="pres">
      <dgm:prSet presAssocID="{A1A129F1-D198-4FFB-B936-26E1D7E33B45}" presName="theList" presStyleCnt="0"/>
      <dgm:spPr/>
    </dgm:pt>
    <dgm:pt modelId="{D9DE6F8F-D262-44B1-8832-E4F158BB89BC}" type="pres">
      <dgm:prSet presAssocID="{4039B935-0F1C-450E-BD36-61A751F77A36}" presName="aNode" presStyleLbl="fgAcc1" presStyleIdx="0" presStyleCnt="5" custScaleX="39854" custScaleY="202836" custLinFactY="10806" custLinFactNeighborX="-326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F58B9-AD64-4CF9-8B04-2E2E290F173A}" type="pres">
      <dgm:prSet presAssocID="{4039B935-0F1C-450E-BD36-61A751F77A36}" presName="aSpace" presStyleCnt="0"/>
      <dgm:spPr/>
    </dgm:pt>
    <dgm:pt modelId="{A3C71EEB-69EF-4329-9DA3-625A31C7C580}" type="pres">
      <dgm:prSet presAssocID="{FB9673D5-5569-488B-ABD5-0FCB1448EA88}" presName="aNode" presStyleLbl="fgAcc1" presStyleIdx="1" presStyleCnt="5" custScaleX="68594" custScaleY="165843" custLinFactY="36067" custLinFactNeighborX="-3479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F00E7-D3FF-4380-9E08-FE867B2E0328}" type="pres">
      <dgm:prSet presAssocID="{FB9673D5-5569-488B-ABD5-0FCB1448EA88}" presName="aSpace" presStyleCnt="0"/>
      <dgm:spPr/>
    </dgm:pt>
    <dgm:pt modelId="{2BB3B614-6584-40C5-AA4E-47B86D2506A3}" type="pres">
      <dgm:prSet presAssocID="{1B5C27FB-D179-4328-8099-F84EE3B8702A}" presName="aNode" presStyleLbl="fgAcc1" presStyleIdx="2" presStyleCnt="5" custScaleX="105145" custScaleY="186764" custLinFactY="25981" custLinFactNeighborX="-324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F80F7-F230-4D34-81B3-75628FBF1578}" type="pres">
      <dgm:prSet presAssocID="{1B5C27FB-D179-4328-8099-F84EE3B8702A}" presName="aSpace" presStyleCnt="0"/>
      <dgm:spPr/>
    </dgm:pt>
    <dgm:pt modelId="{8F2CDB2D-5628-4CE0-A5C6-0ECE9A70445E}" type="pres">
      <dgm:prSet presAssocID="{0E7A9403-C62C-4E38-AAE4-8A689C200125}" presName="aNode" presStyleLbl="fgAcc1" presStyleIdx="3" presStyleCnt="5" custScaleX="131269" custScaleY="215881" custLinFactY="51042" custLinFactNeighborX="-326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1B772-E437-4961-8D7F-C03DB49E52C2}" type="pres">
      <dgm:prSet presAssocID="{0E7A9403-C62C-4E38-AAE4-8A689C200125}" presName="aSpace" presStyleCnt="0"/>
      <dgm:spPr/>
    </dgm:pt>
    <dgm:pt modelId="{B8AAB0C7-8DDC-487F-A1C6-A14D23EF6AA8}" type="pres">
      <dgm:prSet presAssocID="{1FE0FB0D-72D4-46CF-A68D-C55E1561AFA5}" presName="aNode" presStyleLbl="fgAcc1" presStyleIdx="4" presStyleCnt="5" custScaleX="154565" custScaleY="193746" custLinFactY="82134" custLinFactNeighborX="-3209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45532-6B80-446E-B5B1-5ADAE4A95CBF}" type="pres">
      <dgm:prSet presAssocID="{1FE0FB0D-72D4-46CF-A68D-C55E1561AFA5}" presName="aSpace" presStyleCnt="0"/>
      <dgm:spPr/>
    </dgm:pt>
  </dgm:ptLst>
  <dgm:cxnLst>
    <dgm:cxn modelId="{57E34FFA-E6B7-4EB3-9B9B-DD4032BA0FE9}" srcId="{A1A129F1-D198-4FFB-B936-26E1D7E33B45}" destId="{1B5C27FB-D179-4328-8099-F84EE3B8702A}" srcOrd="2" destOrd="0" parTransId="{D3F0E1A3-6AFF-466A-A673-7E7A1DAAE149}" sibTransId="{DDF6727B-102C-458D-9B27-F683263EEF13}"/>
    <dgm:cxn modelId="{DFE71503-3200-48F6-B977-34724F3DB385}" srcId="{A1A129F1-D198-4FFB-B936-26E1D7E33B45}" destId="{FB9673D5-5569-488B-ABD5-0FCB1448EA88}" srcOrd="1" destOrd="0" parTransId="{EAE94C02-E611-450A-ACF6-F7CEC38B8CD3}" sibTransId="{C650B85E-AC37-4397-BD60-FB159D0BC734}"/>
    <dgm:cxn modelId="{775E69F0-F1C7-475F-9C52-D262E4941A69}" srcId="{A1A129F1-D198-4FFB-B936-26E1D7E33B45}" destId="{0E7A9403-C62C-4E38-AAE4-8A689C200125}" srcOrd="3" destOrd="0" parTransId="{8B008177-1CD8-401D-8199-1E63F9F63C23}" sibTransId="{8AABEEAD-C21A-4D27-A3A2-FE4ED41F6D7F}"/>
    <dgm:cxn modelId="{24799EB0-0A99-4D65-846F-155E7A019BA1}" type="presOf" srcId="{1FE0FB0D-72D4-46CF-A68D-C55E1561AFA5}" destId="{B8AAB0C7-8DDC-487F-A1C6-A14D23EF6AA8}" srcOrd="0" destOrd="0" presId="urn:microsoft.com/office/officeart/2005/8/layout/pyramid2"/>
    <dgm:cxn modelId="{F7656B58-3FE6-46DD-B34D-4681E5C91024}" type="presOf" srcId="{1B5C27FB-D179-4328-8099-F84EE3B8702A}" destId="{2BB3B614-6584-40C5-AA4E-47B86D2506A3}" srcOrd="0" destOrd="0" presId="urn:microsoft.com/office/officeart/2005/8/layout/pyramid2"/>
    <dgm:cxn modelId="{35F510BE-280F-4573-B76F-C2400CFBEDC5}" srcId="{A1A129F1-D198-4FFB-B936-26E1D7E33B45}" destId="{1FE0FB0D-72D4-46CF-A68D-C55E1561AFA5}" srcOrd="4" destOrd="0" parTransId="{3B984E69-51CF-46AD-94DE-554DE734F3FB}" sibTransId="{30ED1BA2-8B2E-4F87-9147-464C0730A6BE}"/>
    <dgm:cxn modelId="{3F45AB52-E1D9-4731-ADD7-8E4AD5455457}" srcId="{A1A129F1-D198-4FFB-B936-26E1D7E33B45}" destId="{4039B935-0F1C-450E-BD36-61A751F77A36}" srcOrd="0" destOrd="0" parTransId="{62749DF9-47F9-456C-84BA-EB654093E59C}" sibTransId="{84E4BF2D-D596-445A-B08F-E332B6F5A735}"/>
    <dgm:cxn modelId="{41199AC6-3782-4B1C-993A-466DA67F2FA0}" type="presOf" srcId="{A1A129F1-D198-4FFB-B936-26E1D7E33B45}" destId="{26AAEE44-C204-4F0E-80DF-64150706E667}" srcOrd="0" destOrd="0" presId="urn:microsoft.com/office/officeart/2005/8/layout/pyramid2"/>
    <dgm:cxn modelId="{85F2DE37-3CE0-4377-A060-937E7DA6E5B7}" type="presOf" srcId="{4039B935-0F1C-450E-BD36-61A751F77A36}" destId="{D9DE6F8F-D262-44B1-8832-E4F158BB89BC}" srcOrd="0" destOrd="0" presId="urn:microsoft.com/office/officeart/2005/8/layout/pyramid2"/>
    <dgm:cxn modelId="{2036ED49-F170-4DEF-AED5-632690DF3674}" type="presOf" srcId="{0E7A9403-C62C-4E38-AAE4-8A689C200125}" destId="{8F2CDB2D-5628-4CE0-A5C6-0ECE9A70445E}" srcOrd="0" destOrd="0" presId="urn:microsoft.com/office/officeart/2005/8/layout/pyramid2"/>
    <dgm:cxn modelId="{37F1C31E-69CF-4002-A95F-C3E6259FC080}" type="presOf" srcId="{FB9673D5-5569-488B-ABD5-0FCB1448EA88}" destId="{A3C71EEB-69EF-4329-9DA3-625A31C7C580}" srcOrd="0" destOrd="0" presId="urn:microsoft.com/office/officeart/2005/8/layout/pyramid2"/>
    <dgm:cxn modelId="{13B217E6-F83E-46EE-8776-B3A375F374AF}" type="presParOf" srcId="{26AAEE44-C204-4F0E-80DF-64150706E667}" destId="{0179E679-6773-4E92-BE04-05C294B70548}" srcOrd="0" destOrd="0" presId="urn:microsoft.com/office/officeart/2005/8/layout/pyramid2"/>
    <dgm:cxn modelId="{15159C40-A69B-4E4C-9FB8-88D95BB2D16E}" type="presParOf" srcId="{26AAEE44-C204-4F0E-80DF-64150706E667}" destId="{F4F3CA50-8732-4236-ACC4-7C44306572C9}" srcOrd="1" destOrd="0" presId="urn:microsoft.com/office/officeart/2005/8/layout/pyramid2"/>
    <dgm:cxn modelId="{45AB6A79-566D-428A-8FC0-D96A9255CAD2}" type="presParOf" srcId="{F4F3CA50-8732-4236-ACC4-7C44306572C9}" destId="{D9DE6F8F-D262-44B1-8832-E4F158BB89BC}" srcOrd="0" destOrd="0" presId="urn:microsoft.com/office/officeart/2005/8/layout/pyramid2"/>
    <dgm:cxn modelId="{0DF6C8E6-E628-4F3A-92FD-F401356503EF}" type="presParOf" srcId="{F4F3CA50-8732-4236-ACC4-7C44306572C9}" destId="{345F58B9-AD64-4CF9-8B04-2E2E290F173A}" srcOrd="1" destOrd="0" presId="urn:microsoft.com/office/officeart/2005/8/layout/pyramid2"/>
    <dgm:cxn modelId="{198EBB77-1B1C-4E32-922E-C8E01E478C6A}" type="presParOf" srcId="{F4F3CA50-8732-4236-ACC4-7C44306572C9}" destId="{A3C71EEB-69EF-4329-9DA3-625A31C7C580}" srcOrd="2" destOrd="0" presId="urn:microsoft.com/office/officeart/2005/8/layout/pyramid2"/>
    <dgm:cxn modelId="{2B5DF759-9B6E-41B2-A30F-1B47AC9CAEFA}" type="presParOf" srcId="{F4F3CA50-8732-4236-ACC4-7C44306572C9}" destId="{DD8F00E7-D3FF-4380-9E08-FE867B2E0328}" srcOrd="3" destOrd="0" presId="urn:microsoft.com/office/officeart/2005/8/layout/pyramid2"/>
    <dgm:cxn modelId="{897C6C89-48D2-4B96-A185-496EBCF332F8}" type="presParOf" srcId="{F4F3CA50-8732-4236-ACC4-7C44306572C9}" destId="{2BB3B614-6584-40C5-AA4E-47B86D2506A3}" srcOrd="4" destOrd="0" presId="urn:microsoft.com/office/officeart/2005/8/layout/pyramid2"/>
    <dgm:cxn modelId="{050BAA9D-3C09-40BF-80C7-8622AEB38A09}" type="presParOf" srcId="{F4F3CA50-8732-4236-ACC4-7C44306572C9}" destId="{325F80F7-F230-4D34-81B3-75628FBF1578}" srcOrd="5" destOrd="0" presId="urn:microsoft.com/office/officeart/2005/8/layout/pyramid2"/>
    <dgm:cxn modelId="{C61EE8DE-73D0-4D35-B372-DB47A4B6C820}" type="presParOf" srcId="{F4F3CA50-8732-4236-ACC4-7C44306572C9}" destId="{8F2CDB2D-5628-4CE0-A5C6-0ECE9A70445E}" srcOrd="6" destOrd="0" presId="urn:microsoft.com/office/officeart/2005/8/layout/pyramid2"/>
    <dgm:cxn modelId="{998926BB-AAE4-42E7-A5DC-222790EA9A92}" type="presParOf" srcId="{F4F3CA50-8732-4236-ACC4-7C44306572C9}" destId="{D541B772-E437-4961-8D7F-C03DB49E52C2}" srcOrd="7" destOrd="0" presId="urn:microsoft.com/office/officeart/2005/8/layout/pyramid2"/>
    <dgm:cxn modelId="{18F52D1B-C649-48A5-B010-618F76C28D22}" type="presParOf" srcId="{F4F3CA50-8732-4236-ACC4-7C44306572C9}" destId="{B8AAB0C7-8DDC-487F-A1C6-A14D23EF6AA8}" srcOrd="8" destOrd="0" presId="urn:microsoft.com/office/officeart/2005/8/layout/pyramid2"/>
    <dgm:cxn modelId="{C7D55788-DF6C-4E74-8231-B3698F45CE4B}" type="presParOf" srcId="{F4F3CA50-8732-4236-ACC4-7C44306572C9}" destId="{FBC45532-6B80-446E-B5B1-5ADAE4A95CB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BC08D9-D077-4681-A80D-B99CBC97FB3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4E75DA7-A2A7-4A4D-8861-52C8F1A23FC9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rgbClr val="800000"/>
              </a:solidFill>
              <a:latin typeface="+mn-lt"/>
            </a:rPr>
            <a:t>30 семинаров и </a:t>
          </a:r>
          <a:r>
            <a:rPr lang="ru-RU" sz="1600" b="1" dirty="0" err="1" smtClean="0">
              <a:solidFill>
                <a:srgbClr val="800000"/>
              </a:solidFill>
              <a:latin typeface="+mn-lt"/>
            </a:rPr>
            <a:t>вебинаров</a:t>
          </a:r>
          <a:r>
            <a:rPr lang="ru-RU" sz="1600" b="1" dirty="0" smtClean="0">
              <a:solidFill>
                <a:srgbClr val="800000"/>
              </a:solidFill>
              <a:latin typeface="+mn-lt"/>
            </a:rPr>
            <a:t>,  </a:t>
          </a:r>
        </a:p>
        <a:p>
          <a:r>
            <a:rPr lang="ru-RU" sz="1600" b="1" dirty="0" smtClean="0">
              <a:solidFill>
                <a:srgbClr val="800000"/>
              </a:solidFill>
              <a:latin typeface="+mn-lt"/>
            </a:rPr>
            <a:t>в них приняли участие   150 специалистов </a:t>
          </a:r>
          <a:endParaRPr lang="ru-RU" sz="1600" b="1" dirty="0">
            <a:solidFill>
              <a:srgbClr val="800000"/>
            </a:solidFill>
            <a:latin typeface="+mn-lt"/>
          </a:endParaRPr>
        </a:p>
      </dgm:t>
    </dgm:pt>
    <dgm:pt modelId="{84BF71FF-D9CB-4115-B3D6-D2276AAF0611}" type="parTrans" cxnId="{04D7CD69-F5C7-42CD-9A49-D8A5CCBD6896}">
      <dgm:prSet/>
      <dgm:spPr/>
      <dgm:t>
        <a:bodyPr/>
        <a:lstStyle/>
        <a:p>
          <a:endParaRPr lang="ru-RU"/>
        </a:p>
      </dgm:t>
    </dgm:pt>
    <dgm:pt modelId="{086FA520-FA50-4727-8243-D3FE133A7A75}" type="sibTrans" cxnId="{04D7CD69-F5C7-42CD-9A49-D8A5CCBD6896}">
      <dgm:prSet/>
      <dgm:spPr/>
      <dgm:t>
        <a:bodyPr/>
        <a:lstStyle/>
        <a:p>
          <a:endParaRPr lang="ru-RU"/>
        </a:p>
      </dgm:t>
    </dgm:pt>
    <dgm:pt modelId="{2B05DE38-9F28-437D-99EB-37740E0C2D36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r>
            <a:rPr lang="ru-RU" sz="1600" b="1" dirty="0" err="1" smtClean="0">
              <a:solidFill>
                <a:srgbClr val="800000"/>
              </a:solidFill>
              <a:latin typeface="+mn-lt"/>
            </a:rPr>
            <a:t>стажировочные</a:t>
          </a:r>
          <a:r>
            <a:rPr lang="ru-RU" sz="1600" b="1" dirty="0" smtClean="0">
              <a:solidFill>
                <a:srgbClr val="800000"/>
              </a:solidFill>
              <a:latin typeface="+mn-lt"/>
            </a:rPr>
            <a:t> площадки </a:t>
          </a:r>
        </a:p>
        <a:p>
          <a:r>
            <a:rPr lang="ru-RU" sz="1400" b="1" dirty="0" smtClean="0">
              <a:solidFill>
                <a:srgbClr val="800000"/>
              </a:solidFill>
              <a:latin typeface="+mn-lt"/>
            </a:rPr>
            <a:t>на базе Новгородского комплексного центра,</a:t>
          </a:r>
        </a:p>
        <a:p>
          <a:r>
            <a:rPr lang="ru-RU" sz="1400" b="1" dirty="0" smtClean="0">
              <a:solidFill>
                <a:srgbClr val="800000"/>
              </a:solidFill>
              <a:latin typeface="+mn-lt"/>
            </a:rPr>
            <a:t>Реабилитационного центра для детей и подростков с ограниченными возможностями</a:t>
          </a:r>
          <a:endParaRPr lang="ru-RU" sz="1400" b="1" dirty="0">
            <a:solidFill>
              <a:srgbClr val="800000"/>
            </a:solidFill>
            <a:latin typeface="+mn-lt"/>
          </a:endParaRPr>
        </a:p>
      </dgm:t>
    </dgm:pt>
    <dgm:pt modelId="{DC68B543-2F13-44F4-AF87-207084ADF212}" type="parTrans" cxnId="{57551443-2595-4E80-966A-017B9AE5992A}">
      <dgm:prSet/>
      <dgm:spPr/>
      <dgm:t>
        <a:bodyPr/>
        <a:lstStyle/>
        <a:p>
          <a:endParaRPr lang="ru-RU"/>
        </a:p>
      </dgm:t>
    </dgm:pt>
    <dgm:pt modelId="{DB2AFE1B-D097-4458-B4FC-503F0E952075}" type="sibTrans" cxnId="{57551443-2595-4E80-966A-017B9AE5992A}">
      <dgm:prSet/>
      <dgm:spPr/>
      <dgm:t>
        <a:bodyPr/>
        <a:lstStyle/>
        <a:p>
          <a:endParaRPr lang="ru-RU"/>
        </a:p>
      </dgm:t>
    </dgm:pt>
    <dgm:pt modelId="{EF280119-FA0F-46EE-BFD2-A0166447107E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rgbClr val="800000"/>
              </a:solidFill>
              <a:latin typeface="+mn-lt"/>
            </a:rPr>
            <a:t> участие  во Всероссийской выставке-форуме «Вместе – ради детей!», </a:t>
          </a:r>
        </a:p>
        <a:p>
          <a:r>
            <a:rPr lang="ru-RU" sz="1600" b="1" dirty="0" smtClean="0">
              <a:solidFill>
                <a:srgbClr val="800000"/>
              </a:solidFill>
              <a:latin typeface="+mn-lt"/>
            </a:rPr>
            <a:t>проектная деятельность </a:t>
          </a:r>
          <a:endParaRPr lang="ru-RU" sz="1600" b="1" dirty="0">
            <a:solidFill>
              <a:srgbClr val="800000"/>
            </a:solidFill>
            <a:latin typeface="+mn-lt"/>
          </a:endParaRPr>
        </a:p>
      </dgm:t>
    </dgm:pt>
    <dgm:pt modelId="{B13E616A-7C66-476F-B2E3-A5145E0E8B92}" type="parTrans" cxnId="{44703E69-3F33-4CEC-94CB-290973CDFBBF}">
      <dgm:prSet/>
      <dgm:spPr/>
      <dgm:t>
        <a:bodyPr/>
        <a:lstStyle/>
        <a:p>
          <a:endParaRPr lang="ru-RU"/>
        </a:p>
      </dgm:t>
    </dgm:pt>
    <dgm:pt modelId="{D1C0E225-CA5E-4017-8AE7-D3E626DC7349}" type="sibTrans" cxnId="{44703E69-3F33-4CEC-94CB-290973CDFBBF}">
      <dgm:prSet/>
      <dgm:spPr/>
      <dgm:t>
        <a:bodyPr/>
        <a:lstStyle/>
        <a:p>
          <a:endParaRPr lang="ru-RU"/>
        </a:p>
      </dgm:t>
    </dgm:pt>
    <dgm:pt modelId="{BE137267-01A0-4579-8B1F-41BCF55723E9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</dgm:spPr>
      <dgm:t>
        <a:bodyPr/>
        <a:lstStyle/>
        <a:p>
          <a:endParaRPr lang="ru-RU" sz="1600" b="1" dirty="0" smtClean="0">
            <a:solidFill>
              <a:srgbClr val="800000"/>
            </a:solidFill>
            <a:latin typeface="+mn-lt"/>
          </a:endParaRPr>
        </a:p>
        <a:p>
          <a:r>
            <a:rPr lang="ru-RU" sz="1600" b="1" dirty="0" smtClean="0">
              <a:solidFill>
                <a:srgbClr val="800000"/>
              </a:solidFill>
              <a:latin typeface="+mn-lt"/>
            </a:rPr>
            <a:t>4 ресурсных учреждения</a:t>
          </a:r>
          <a:r>
            <a:rPr lang="ru-RU" sz="1200" b="1" dirty="0" smtClean="0">
              <a:solidFill>
                <a:srgbClr val="800000"/>
              </a:solidFill>
              <a:latin typeface="+mn-lt"/>
            </a:rPr>
            <a:t>:</a:t>
          </a:r>
        </a:p>
        <a:p>
          <a:r>
            <a:rPr lang="ru-RU" sz="1200" b="1" dirty="0" smtClean="0">
              <a:solidFill>
                <a:srgbClr val="800000"/>
              </a:solidFill>
              <a:latin typeface="+mn-lt"/>
            </a:rPr>
            <a:t>Боровичский, Новгородский комплексные центры,</a:t>
          </a:r>
        </a:p>
        <a:p>
          <a:r>
            <a:rPr lang="ru-RU" sz="1200" b="1" dirty="0" smtClean="0">
              <a:solidFill>
                <a:srgbClr val="800000"/>
              </a:solidFill>
              <a:latin typeface="+mn-lt"/>
            </a:rPr>
            <a:t>Реабилитационный центр для детей и подростков с ограниченными возможностями</a:t>
          </a:r>
        </a:p>
        <a:p>
          <a:r>
            <a:rPr lang="ru-RU" sz="1200" b="1" dirty="0" smtClean="0">
              <a:solidFill>
                <a:srgbClr val="800000"/>
              </a:solidFill>
              <a:latin typeface="+mn-lt"/>
            </a:rPr>
            <a:t>Центр развития социального обслуживания населения</a:t>
          </a:r>
          <a:endParaRPr lang="ru-RU" sz="1200" b="1" dirty="0">
            <a:solidFill>
              <a:srgbClr val="800000"/>
            </a:solidFill>
            <a:latin typeface="+mn-lt"/>
          </a:endParaRPr>
        </a:p>
      </dgm:t>
    </dgm:pt>
    <dgm:pt modelId="{CBE80286-4156-4E77-B725-948655B8B491}" type="parTrans" cxnId="{17ED0164-8B00-4896-8F91-1BD9D9F9299A}">
      <dgm:prSet/>
      <dgm:spPr/>
      <dgm:t>
        <a:bodyPr/>
        <a:lstStyle/>
        <a:p>
          <a:endParaRPr lang="ru-RU"/>
        </a:p>
      </dgm:t>
    </dgm:pt>
    <dgm:pt modelId="{858A066F-3461-4F55-A6A6-A7A0CCE4B5CA}" type="sibTrans" cxnId="{17ED0164-8B00-4896-8F91-1BD9D9F9299A}">
      <dgm:prSet/>
      <dgm:spPr/>
      <dgm:t>
        <a:bodyPr/>
        <a:lstStyle/>
        <a:p>
          <a:endParaRPr lang="ru-RU"/>
        </a:p>
      </dgm:t>
    </dgm:pt>
    <dgm:pt modelId="{854617DB-7A89-41F4-9EFD-D48E6F1D6648}" type="pres">
      <dgm:prSet presAssocID="{4ABC08D9-D077-4681-A80D-B99CBC97FB34}" presName="Name0" presStyleCnt="0">
        <dgm:presLayoutVars>
          <dgm:dir/>
          <dgm:resizeHandles val="exact"/>
        </dgm:presLayoutVars>
      </dgm:prSet>
      <dgm:spPr/>
    </dgm:pt>
    <dgm:pt modelId="{290D9F11-BE7E-419E-8AAC-07B3907BA209}" type="pres">
      <dgm:prSet presAssocID="{4ABC08D9-D077-4681-A80D-B99CBC97FB34}" presName="fgShape" presStyleLbl="fgShp" presStyleIdx="0" presStyleCnt="1" custLinFactNeighborX="-84" custLinFactNeighborY="42067"/>
      <dgm:spPr>
        <a:gradFill flip="none" rotWithShape="0">
          <a:gsLst>
            <a:gs pos="0">
              <a:srgbClr val="99CC00">
                <a:tint val="66000"/>
                <a:satMod val="160000"/>
              </a:srgbClr>
            </a:gs>
            <a:gs pos="50000">
              <a:srgbClr val="99CC00">
                <a:tint val="44500"/>
                <a:satMod val="160000"/>
              </a:srgbClr>
            </a:gs>
            <a:gs pos="100000">
              <a:srgbClr val="99CC00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6">
              <a:lumMod val="50000"/>
            </a:schemeClr>
          </a:solidFill>
        </a:ln>
      </dgm:spPr>
    </dgm:pt>
    <dgm:pt modelId="{359034F4-740C-4093-90AE-C3DF3E0C1FF3}" type="pres">
      <dgm:prSet presAssocID="{4ABC08D9-D077-4681-A80D-B99CBC97FB34}" presName="linComp" presStyleCnt="0"/>
      <dgm:spPr/>
    </dgm:pt>
    <dgm:pt modelId="{2B0E6ED3-79BC-4644-9D31-1FFD9F23BEA1}" type="pres">
      <dgm:prSet presAssocID="{F4E75DA7-A2A7-4A4D-8861-52C8F1A23FC9}" presName="compNode" presStyleCnt="0"/>
      <dgm:spPr/>
    </dgm:pt>
    <dgm:pt modelId="{DD99E101-829C-40F8-9787-A32AAC5FA4F7}" type="pres">
      <dgm:prSet presAssocID="{F4E75DA7-A2A7-4A4D-8861-52C8F1A23FC9}" presName="bkgdShape" presStyleLbl="node1" presStyleIdx="0" presStyleCnt="4"/>
      <dgm:spPr/>
      <dgm:t>
        <a:bodyPr/>
        <a:lstStyle/>
        <a:p>
          <a:endParaRPr lang="ru-RU"/>
        </a:p>
      </dgm:t>
    </dgm:pt>
    <dgm:pt modelId="{01593979-4BDD-4369-83AD-4C9889946CA2}" type="pres">
      <dgm:prSet presAssocID="{F4E75DA7-A2A7-4A4D-8861-52C8F1A23FC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13A0C-5D00-443E-9692-55647F0A5CD4}" type="pres">
      <dgm:prSet presAssocID="{F4E75DA7-A2A7-4A4D-8861-52C8F1A23FC9}" presName="invisiNode" presStyleLbl="node1" presStyleIdx="0" presStyleCnt="4"/>
      <dgm:spPr/>
    </dgm:pt>
    <dgm:pt modelId="{9D235694-1CD0-4DE5-8A33-C67CC29A312A}" type="pres">
      <dgm:prSet presAssocID="{F4E75DA7-A2A7-4A4D-8861-52C8F1A23FC9}" presName="imagNode" presStyleLbl="fgImgPlace1" presStyleIdx="0" presStyleCnt="4" custScaleX="100841" custScaleY="95129" custLinFactNeighborX="0" custLinFactNeighborY="8122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96440FE3-9E4B-465F-94DB-A7AECDB8EF22}" type="pres">
      <dgm:prSet presAssocID="{086FA520-FA50-4727-8243-D3FE133A7A7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DC1DA05-78B4-4F90-8EAE-34F763CD095E}" type="pres">
      <dgm:prSet presAssocID="{BE137267-01A0-4579-8B1F-41BCF55723E9}" presName="compNode" presStyleCnt="0"/>
      <dgm:spPr/>
    </dgm:pt>
    <dgm:pt modelId="{80BB5F25-093F-4079-88A6-0C6F19D551E4}" type="pres">
      <dgm:prSet presAssocID="{BE137267-01A0-4579-8B1F-41BCF55723E9}" presName="bkgdShape" presStyleLbl="node1" presStyleIdx="1" presStyleCnt="4"/>
      <dgm:spPr/>
      <dgm:t>
        <a:bodyPr/>
        <a:lstStyle/>
        <a:p>
          <a:endParaRPr lang="ru-RU"/>
        </a:p>
      </dgm:t>
    </dgm:pt>
    <dgm:pt modelId="{51130C1B-88A9-4046-AC45-542B87A016E1}" type="pres">
      <dgm:prSet presAssocID="{BE137267-01A0-4579-8B1F-41BCF55723E9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7D4A8-C5DC-4DC2-9882-8ADD7C086B83}" type="pres">
      <dgm:prSet presAssocID="{BE137267-01A0-4579-8B1F-41BCF55723E9}" presName="invisiNode" presStyleLbl="node1" presStyleIdx="1" presStyleCnt="4"/>
      <dgm:spPr/>
    </dgm:pt>
    <dgm:pt modelId="{3CF9C8BB-0DCB-4C27-BE66-A2DBE904AB7F}" type="pres">
      <dgm:prSet presAssocID="{BE137267-01A0-4579-8B1F-41BCF55723E9}" presName="imagNode" presStyleLbl="fgImgPlace1" presStyleIdx="1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1549407F-345C-4FA3-84BE-01BCA7AEBEB3}" type="pres">
      <dgm:prSet presAssocID="{858A066F-3461-4F55-A6A6-A7A0CCE4B5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87720B-C6B5-4C9F-9EE3-5DCC44C651E9}" type="pres">
      <dgm:prSet presAssocID="{2B05DE38-9F28-437D-99EB-37740E0C2D36}" presName="compNode" presStyleCnt="0"/>
      <dgm:spPr/>
    </dgm:pt>
    <dgm:pt modelId="{F950C44A-6E37-49B9-B9D6-97A246344328}" type="pres">
      <dgm:prSet presAssocID="{2B05DE38-9F28-437D-99EB-37740E0C2D36}" presName="bkgdShape" presStyleLbl="node1" presStyleIdx="2" presStyleCnt="4"/>
      <dgm:spPr/>
      <dgm:t>
        <a:bodyPr/>
        <a:lstStyle/>
        <a:p>
          <a:endParaRPr lang="ru-RU"/>
        </a:p>
      </dgm:t>
    </dgm:pt>
    <dgm:pt modelId="{42881986-70D9-4A80-8B03-E97297E421DD}" type="pres">
      <dgm:prSet presAssocID="{2B05DE38-9F28-437D-99EB-37740E0C2D36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CC51E8-6C59-4AFD-891D-7EEE0045AB70}" type="pres">
      <dgm:prSet presAssocID="{2B05DE38-9F28-437D-99EB-37740E0C2D36}" presName="invisiNode" presStyleLbl="node1" presStyleIdx="2" presStyleCnt="4"/>
      <dgm:spPr/>
    </dgm:pt>
    <dgm:pt modelId="{27A5DC9B-AF6E-46B8-AC00-DC2993A02D32}" type="pres">
      <dgm:prSet presAssocID="{2B05DE38-9F28-437D-99EB-37740E0C2D36}" presName="imagNode" presStyleLbl="fgImgPlace1" presStyleIdx="2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3EC53B86-59EF-4487-B2E5-9B71ABBC2219}" type="pres">
      <dgm:prSet presAssocID="{DB2AFE1B-D097-4458-B4FC-503F0E95207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BB84D7-950C-442C-8E76-99BD8776B4B1}" type="pres">
      <dgm:prSet presAssocID="{EF280119-FA0F-46EE-BFD2-A0166447107E}" presName="compNode" presStyleCnt="0"/>
      <dgm:spPr/>
    </dgm:pt>
    <dgm:pt modelId="{47E84D3D-73A7-431C-B6E8-65DE3236A669}" type="pres">
      <dgm:prSet presAssocID="{EF280119-FA0F-46EE-BFD2-A0166447107E}" presName="bkgdShape" presStyleLbl="node1" presStyleIdx="3" presStyleCnt="4" custLinFactNeighborX="280" custLinFactNeighborY="-450"/>
      <dgm:spPr/>
      <dgm:t>
        <a:bodyPr/>
        <a:lstStyle/>
        <a:p>
          <a:endParaRPr lang="ru-RU"/>
        </a:p>
      </dgm:t>
    </dgm:pt>
    <dgm:pt modelId="{B19902DC-4AEA-47C3-9A91-C436BD484DFC}" type="pres">
      <dgm:prSet presAssocID="{EF280119-FA0F-46EE-BFD2-A0166447107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4C8A2-49A7-4CDF-938D-DAFD17A16FDC}" type="pres">
      <dgm:prSet presAssocID="{EF280119-FA0F-46EE-BFD2-A0166447107E}" presName="invisiNode" presStyleLbl="node1" presStyleIdx="3" presStyleCnt="4"/>
      <dgm:spPr/>
    </dgm:pt>
    <dgm:pt modelId="{0228B12C-57DD-451E-B71A-D7DC372CAFB6}" type="pres">
      <dgm:prSet presAssocID="{EF280119-FA0F-46EE-BFD2-A0166447107E}" presName="imagNode" presStyleLbl="fgImgPlace1" presStyleIdx="3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17ED0164-8B00-4896-8F91-1BD9D9F9299A}" srcId="{4ABC08D9-D077-4681-A80D-B99CBC97FB34}" destId="{BE137267-01A0-4579-8B1F-41BCF55723E9}" srcOrd="1" destOrd="0" parTransId="{CBE80286-4156-4E77-B725-948655B8B491}" sibTransId="{858A066F-3461-4F55-A6A6-A7A0CCE4B5CA}"/>
    <dgm:cxn modelId="{CE18AC87-35B3-4403-B8A8-D9AE36020BB1}" type="presOf" srcId="{858A066F-3461-4F55-A6A6-A7A0CCE4B5CA}" destId="{1549407F-345C-4FA3-84BE-01BCA7AEBEB3}" srcOrd="0" destOrd="0" presId="urn:microsoft.com/office/officeart/2005/8/layout/hList7"/>
    <dgm:cxn modelId="{04D7CD69-F5C7-42CD-9A49-D8A5CCBD6896}" srcId="{4ABC08D9-D077-4681-A80D-B99CBC97FB34}" destId="{F4E75DA7-A2A7-4A4D-8861-52C8F1A23FC9}" srcOrd="0" destOrd="0" parTransId="{84BF71FF-D9CB-4115-B3D6-D2276AAF0611}" sibTransId="{086FA520-FA50-4727-8243-D3FE133A7A75}"/>
    <dgm:cxn modelId="{BB9FCBC8-B554-47E5-A8EB-214B71EE390F}" type="presOf" srcId="{BE137267-01A0-4579-8B1F-41BCF55723E9}" destId="{51130C1B-88A9-4046-AC45-542B87A016E1}" srcOrd="1" destOrd="0" presId="urn:microsoft.com/office/officeart/2005/8/layout/hList7"/>
    <dgm:cxn modelId="{5D32F130-B412-4D11-BCBD-37FFDB99EBD5}" type="presOf" srcId="{EF280119-FA0F-46EE-BFD2-A0166447107E}" destId="{B19902DC-4AEA-47C3-9A91-C436BD484DFC}" srcOrd="1" destOrd="0" presId="urn:microsoft.com/office/officeart/2005/8/layout/hList7"/>
    <dgm:cxn modelId="{44703E69-3F33-4CEC-94CB-290973CDFBBF}" srcId="{4ABC08D9-D077-4681-A80D-B99CBC97FB34}" destId="{EF280119-FA0F-46EE-BFD2-A0166447107E}" srcOrd="3" destOrd="0" parTransId="{B13E616A-7C66-476F-B2E3-A5145E0E8B92}" sibTransId="{D1C0E225-CA5E-4017-8AE7-D3E626DC7349}"/>
    <dgm:cxn modelId="{57551443-2595-4E80-966A-017B9AE5992A}" srcId="{4ABC08D9-D077-4681-A80D-B99CBC97FB34}" destId="{2B05DE38-9F28-437D-99EB-37740E0C2D36}" srcOrd="2" destOrd="0" parTransId="{DC68B543-2F13-44F4-AF87-207084ADF212}" sibTransId="{DB2AFE1B-D097-4458-B4FC-503F0E952075}"/>
    <dgm:cxn modelId="{4DAB9C83-0921-48AC-A5A1-CC42E866A166}" type="presOf" srcId="{086FA520-FA50-4727-8243-D3FE133A7A75}" destId="{96440FE3-9E4B-465F-94DB-A7AECDB8EF22}" srcOrd="0" destOrd="0" presId="urn:microsoft.com/office/officeart/2005/8/layout/hList7"/>
    <dgm:cxn modelId="{AF9259C6-5E98-49E3-ADC4-D9D830BA4FCB}" type="presOf" srcId="{2B05DE38-9F28-437D-99EB-37740E0C2D36}" destId="{42881986-70D9-4A80-8B03-E97297E421DD}" srcOrd="1" destOrd="0" presId="urn:microsoft.com/office/officeart/2005/8/layout/hList7"/>
    <dgm:cxn modelId="{81647547-372E-4A22-A141-390EBC6873DE}" type="presOf" srcId="{2B05DE38-9F28-437D-99EB-37740E0C2D36}" destId="{F950C44A-6E37-49B9-B9D6-97A246344328}" srcOrd="0" destOrd="0" presId="urn:microsoft.com/office/officeart/2005/8/layout/hList7"/>
    <dgm:cxn modelId="{1EB15D58-7230-42EF-A2C3-28DAA7F365C3}" type="presOf" srcId="{DB2AFE1B-D097-4458-B4FC-503F0E952075}" destId="{3EC53B86-59EF-4487-B2E5-9B71ABBC2219}" srcOrd="0" destOrd="0" presId="urn:microsoft.com/office/officeart/2005/8/layout/hList7"/>
    <dgm:cxn modelId="{98AE0F94-FF28-448D-BC62-EC8F630BD4E0}" type="presOf" srcId="{F4E75DA7-A2A7-4A4D-8861-52C8F1A23FC9}" destId="{DD99E101-829C-40F8-9787-A32AAC5FA4F7}" srcOrd="0" destOrd="0" presId="urn:microsoft.com/office/officeart/2005/8/layout/hList7"/>
    <dgm:cxn modelId="{C9F11AA8-B91D-4AAE-A432-FD3033BE0E00}" type="presOf" srcId="{F4E75DA7-A2A7-4A4D-8861-52C8F1A23FC9}" destId="{01593979-4BDD-4369-83AD-4C9889946CA2}" srcOrd="1" destOrd="0" presId="urn:microsoft.com/office/officeart/2005/8/layout/hList7"/>
    <dgm:cxn modelId="{59004C79-F91F-42E2-8812-31DC07491E9F}" type="presOf" srcId="{BE137267-01A0-4579-8B1F-41BCF55723E9}" destId="{80BB5F25-093F-4079-88A6-0C6F19D551E4}" srcOrd="0" destOrd="0" presId="urn:microsoft.com/office/officeart/2005/8/layout/hList7"/>
    <dgm:cxn modelId="{0CAE9C01-18D1-484F-9DA2-3911D30F38D5}" type="presOf" srcId="{4ABC08D9-D077-4681-A80D-B99CBC97FB34}" destId="{854617DB-7A89-41F4-9EFD-D48E6F1D6648}" srcOrd="0" destOrd="0" presId="urn:microsoft.com/office/officeart/2005/8/layout/hList7"/>
    <dgm:cxn modelId="{EEE2E4CD-4D55-4530-8169-CCA8949C306F}" type="presOf" srcId="{EF280119-FA0F-46EE-BFD2-A0166447107E}" destId="{47E84D3D-73A7-431C-B6E8-65DE3236A669}" srcOrd="0" destOrd="0" presId="urn:microsoft.com/office/officeart/2005/8/layout/hList7"/>
    <dgm:cxn modelId="{2BA32E07-9D8E-45EF-8F66-2FA99D725139}" type="presParOf" srcId="{854617DB-7A89-41F4-9EFD-D48E6F1D6648}" destId="{290D9F11-BE7E-419E-8AAC-07B3907BA209}" srcOrd="0" destOrd="0" presId="urn:microsoft.com/office/officeart/2005/8/layout/hList7"/>
    <dgm:cxn modelId="{30F4FD03-1436-4712-B929-432FC452FC46}" type="presParOf" srcId="{854617DB-7A89-41F4-9EFD-D48E6F1D6648}" destId="{359034F4-740C-4093-90AE-C3DF3E0C1FF3}" srcOrd="1" destOrd="0" presId="urn:microsoft.com/office/officeart/2005/8/layout/hList7"/>
    <dgm:cxn modelId="{E252537C-AC3D-4BE9-9912-B3201AB34B10}" type="presParOf" srcId="{359034F4-740C-4093-90AE-C3DF3E0C1FF3}" destId="{2B0E6ED3-79BC-4644-9D31-1FFD9F23BEA1}" srcOrd="0" destOrd="0" presId="urn:microsoft.com/office/officeart/2005/8/layout/hList7"/>
    <dgm:cxn modelId="{CB3E43AE-226F-45A1-8530-F359877B1C0B}" type="presParOf" srcId="{2B0E6ED3-79BC-4644-9D31-1FFD9F23BEA1}" destId="{DD99E101-829C-40F8-9787-A32AAC5FA4F7}" srcOrd="0" destOrd="0" presId="urn:microsoft.com/office/officeart/2005/8/layout/hList7"/>
    <dgm:cxn modelId="{B0C26B55-6EEA-4CE5-A499-682A2D5B4876}" type="presParOf" srcId="{2B0E6ED3-79BC-4644-9D31-1FFD9F23BEA1}" destId="{01593979-4BDD-4369-83AD-4C9889946CA2}" srcOrd="1" destOrd="0" presId="urn:microsoft.com/office/officeart/2005/8/layout/hList7"/>
    <dgm:cxn modelId="{830D14FD-AF7F-4CD9-B9EC-3EDACA9160C3}" type="presParOf" srcId="{2B0E6ED3-79BC-4644-9D31-1FFD9F23BEA1}" destId="{10613A0C-5D00-443E-9692-55647F0A5CD4}" srcOrd="2" destOrd="0" presId="urn:microsoft.com/office/officeart/2005/8/layout/hList7"/>
    <dgm:cxn modelId="{A9C2A0B9-B51D-49B8-A425-D4A7165BCF46}" type="presParOf" srcId="{2B0E6ED3-79BC-4644-9D31-1FFD9F23BEA1}" destId="{9D235694-1CD0-4DE5-8A33-C67CC29A312A}" srcOrd="3" destOrd="0" presId="urn:microsoft.com/office/officeart/2005/8/layout/hList7"/>
    <dgm:cxn modelId="{E9CA9DBE-B129-4C69-97AA-5574798AC03F}" type="presParOf" srcId="{359034F4-740C-4093-90AE-C3DF3E0C1FF3}" destId="{96440FE3-9E4B-465F-94DB-A7AECDB8EF22}" srcOrd="1" destOrd="0" presId="urn:microsoft.com/office/officeart/2005/8/layout/hList7"/>
    <dgm:cxn modelId="{6909EC9D-0948-47B0-90F1-AC775C91B643}" type="presParOf" srcId="{359034F4-740C-4093-90AE-C3DF3E0C1FF3}" destId="{1DC1DA05-78B4-4F90-8EAE-34F763CD095E}" srcOrd="2" destOrd="0" presId="urn:microsoft.com/office/officeart/2005/8/layout/hList7"/>
    <dgm:cxn modelId="{A8037DA9-1F42-45CD-991E-A721DE192DD8}" type="presParOf" srcId="{1DC1DA05-78B4-4F90-8EAE-34F763CD095E}" destId="{80BB5F25-093F-4079-88A6-0C6F19D551E4}" srcOrd="0" destOrd="0" presId="urn:microsoft.com/office/officeart/2005/8/layout/hList7"/>
    <dgm:cxn modelId="{D9A3DD46-1508-41A7-AC07-35FFC97CBE31}" type="presParOf" srcId="{1DC1DA05-78B4-4F90-8EAE-34F763CD095E}" destId="{51130C1B-88A9-4046-AC45-542B87A016E1}" srcOrd="1" destOrd="0" presId="urn:microsoft.com/office/officeart/2005/8/layout/hList7"/>
    <dgm:cxn modelId="{67D94510-36B5-40E3-BFFF-C37F87047435}" type="presParOf" srcId="{1DC1DA05-78B4-4F90-8EAE-34F763CD095E}" destId="{2CA7D4A8-C5DC-4DC2-9882-8ADD7C086B83}" srcOrd="2" destOrd="0" presId="urn:microsoft.com/office/officeart/2005/8/layout/hList7"/>
    <dgm:cxn modelId="{0ACB3857-8252-4657-9822-1AE7B86BC4EE}" type="presParOf" srcId="{1DC1DA05-78B4-4F90-8EAE-34F763CD095E}" destId="{3CF9C8BB-0DCB-4C27-BE66-A2DBE904AB7F}" srcOrd="3" destOrd="0" presId="urn:microsoft.com/office/officeart/2005/8/layout/hList7"/>
    <dgm:cxn modelId="{D6C132EF-40F6-49CC-B5F3-BF4C483AD4B4}" type="presParOf" srcId="{359034F4-740C-4093-90AE-C3DF3E0C1FF3}" destId="{1549407F-345C-4FA3-84BE-01BCA7AEBEB3}" srcOrd="3" destOrd="0" presId="urn:microsoft.com/office/officeart/2005/8/layout/hList7"/>
    <dgm:cxn modelId="{40357309-6CDF-46C4-A1D5-CA6437809F43}" type="presParOf" srcId="{359034F4-740C-4093-90AE-C3DF3E0C1FF3}" destId="{6F87720B-C6B5-4C9F-9EE3-5DCC44C651E9}" srcOrd="4" destOrd="0" presId="urn:microsoft.com/office/officeart/2005/8/layout/hList7"/>
    <dgm:cxn modelId="{AC30B718-927F-4072-B1AA-0D3B8EE37F85}" type="presParOf" srcId="{6F87720B-C6B5-4C9F-9EE3-5DCC44C651E9}" destId="{F950C44A-6E37-49B9-B9D6-97A246344328}" srcOrd="0" destOrd="0" presId="urn:microsoft.com/office/officeart/2005/8/layout/hList7"/>
    <dgm:cxn modelId="{7E7B2510-ED5C-43AC-8C7C-F2CF2A860323}" type="presParOf" srcId="{6F87720B-C6B5-4C9F-9EE3-5DCC44C651E9}" destId="{42881986-70D9-4A80-8B03-E97297E421DD}" srcOrd="1" destOrd="0" presId="urn:microsoft.com/office/officeart/2005/8/layout/hList7"/>
    <dgm:cxn modelId="{2DBAE787-24AE-492C-9DF9-26231F19AE91}" type="presParOf" srcId="{6F87720B-C6B5-4C9F-9EE3-5DCC44C651E9}" destId="{A3CC51E8-6C59-4AFD-891D-7EEE0045AB70}" srcOrd="2" destOrd="0" presId="urn:microsoft.com/office/officeart/2005/8/layout/hList7"/>
    <dgm:cxn modelId="{BF95787B-E526-4ED5-8E1A-667208E5A406}" type="presParOf" srcId="{6F87720B-C6B5-4C9F-9EE3-5DCC44C651E9}" destId="{27A5DC9B-AF6E-46B8-AC00-DC2993A02D32}" srcOrd="3" destOrd="0" presId="urn:microsoft.com/office/officeart/2005/8/layout/hList7"/>
    <dgm:cxn modelId="{DDB74B7B-8E75-4D64-803A-DFA3BDD4889C}" type="presParOf" srcId="{359034F4-740C-4093-90AE-C3DF3E0C1FF3}" destId="{3EC53B86-59EF-4487-B2E5-9B71ABBC2219}" srcOrd="5" destOrd="0" presId="urn:microsoft.com/office/officeart/2005/8/layout/hList7"/>
    <dgm:cxn modelId="{A28C517A-21ED-4038-B81B-724002C14018}" type="presParOf" srcId="{359034F4-740C-4093-90AE-C3DF3E0C1FF3}" destId="{62BB84D7-950C-442C-8E76-99BD8776B4B1}" srcOrd="6" destOrd="0" presId="urn:microsoft.com/office/officeart/2005/8/layout/hList7"/>
    <dgm:cxn modelId="{9F890AEC-0A4D-4928-BEDC-B6E8DB19085C}" type="presParOf" srcId="{62BB84D7-950C-442C-8E76-99BD8776B4B1}" destId="{47E84D3D-73A7-431C-B6E8-65DE3236A669}" srcOrd="0" destOrd="0" presId="urn:microsoft.com/office/officeart/2005/8/layout/hList7"/>
    <dgm:cxn modelId="{39CF0593-87F6-4E97-AB6D-15EC5AA3CFC8}" type="presParOf" srcId="{62BB84D7-950C-442C-8E76-99BD8776B4B1}" destId="{B19902DC-4AEA-47C3-9A91-C436BD484DFC}" srcOrd="1" destOrd="0" presId="urn:microsoft.com/office/officeart/2005/8/layout/hList7"/>
    <dgm:cxn modelId="{AD4FCB9F-CA47-4F3B-92AD-5EDC884C5872}" type="presParOf" srcId="{62BB84D7-950C-442C-8E76-99BD8776B4B1}" destId="{B984C8A2-49A7-4CDF-938D-DAFD17A16FDC}" srcOrd="2" destOrd="0" presId="urn:microsoft.com/office/officeart/2005/8/layout/hList7"/>
    <dgm:cxn modelId="{BDBA9611-B4ED-476A-A64F-A2B11965939A}" type="presParOf" srcId="{62BB84D7-950C-442C-8E76-99BD8776B4B1}" destId="{0228B12C-57DD-451E-B71A-D7DC372CAFB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711EBD-2268-4A6C-8898-3C54E7B24D2C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</dgm:pt>
    <dgm:pt modelId="{1EED696E-F98C-48DA-8B10-90B9B1B50ECB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 Службы профилактики отказов</a:t>
          </a:r>
          <a:endParaRPr lang="ru-RU" sz="1400" b="1" dirty="0">
            <a:solidFill>
              <a:schemeClr val="tx1"/>
            </a:solidFill>
          </a:endParaRPr>
        </a:p>
      </dgm:t>
    </dgm:pt>
    <dgm:pt modelId="{80C48AE0-1F32-43A4-8C82-D47B66419474}" type="parTrans" cxnId="{95566F55-1D8B-4205-A5F9-300F7C045606}">
      <dgm:prSet/>
      <dgm:spPr/>
      <dgm:t>
        <a:bodyPr/>
        <a:lstStyle/>
        <a:p>
          <a:endParaRPr lang="ru-RU"/>
        </a:p>
      </dgm:t>
    </dgm:pt>
    <dgm:pt modelId="{4C8D441C-CEE7-494A-91C5-CD241FD92233}" type="sibTrans" cxnId="{95566F55-1D8B-4205-A5F9-300F7C045606}">
      <dgm:prSet/>
      <dgm:spPr/>
      <dgm:t>
        <a:bodyPr/>
        <a:lstStyle/>
        <a:p>
          <a:endParaRPr lang="ru-RU"/>
        </a:p>
      </dgm:t>
    </dgm:pt>
    <dgm:pt modelId="{14776647-4CEF-4BB9-BE15-5E212C66B346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Пункты проката</a:t>
          </a:r>
          <a:endParaRPr lang="ru-RU" sz="1400" b="1" dirty="0">
            <a:solidFill>
              <a:schemeClr val="tx1"/>
            </a:solidFill>
          </a:endParaRPr>
        </a:p>
      </dgm:t>
    </dgm:pt>
    <dgm:pt modelId="{EEED45DA-2B70-4ADB-BD2F-CD28BC90F0E5}" type="parTrans" cxnId="{76BB5103-FE6E-4F68-B2E4-E48558C8D17C}">
      <dgm:prSet/>
      <dgm:spPr/>
      <dgm:t>
        <a:bodyPr/>
        <a:lstStyle/>
        <a:p>
          <a:endParaRPr lang="ru-RU"/>
        </a:p>
      </dgm:t>
    </dgm:pt>
    <dgm:pt modelId="{6A6E8702-9697-4215-AB34-CDA9FE754D3A}" type="sibTrans" cxnId="{76BB5103-FE6E-4F68-B2E4-E48558C8D17C}">
      <dgm:prSet/>
      <dgm:spPr/>
      <dgm:t>
        <a:bodyPr/>
        <a:lstStyle/>
        <a:p>
          <a:endParaRPr lang="ru-RU"/>
        </a:p>
      </dgm:t>
    </dgm:pt>
    <dgm:pt modelId="{16B6F36F-69CA-40A2-9B68-9115B53E9978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Клубы «Молодая мама»</a:t>
          </a:r>
          <a:endParaRPr lang="ru-RU" sz="1400" b="1" dirty="0">
            <a:solidFill>
              <a:schemeClr val="tx1"/>
            </a:solidFill>
          </a:endParaRPr>
        </a:p>
      </dgm:t>
    </dgm:pt>
    <dgm:pt modelId="{FF6DE2E3-C3FB-4531-B01C-937B9A98D580}" type="parTrans" cxnId="{A66F59DA-FD68-43BB-9873-163EDB956D20}">
      <dgm:prSet/>
      <dgm:spPr/>
      <dgm:t>
        <a:bodyPr/>
        <a:lstStyle/>
        <a:p>
          <a:endParaRPr lang="ru-RU"/>
        </a:p>
      </dgm:t>
    </dgm:pt>
    <dgm:pt modelId="{E9BC0A0E-2D3D-4E74-B071-DAA780868225}" type="sibTrans" cxnId="{A66F59DA-FD68-43BB-9873-163EDB956D20}">
      <dgm:prSet/>
      <dgm:spPr/>
      <dgm:t>
        <a:bodyPr/>
        <a:lstStyle/>
        <a:p>
          <a:endParaRPr lang="ru-RU"/>
        </a:p>
      </dgm:t>
    </dgm:pt>
    <dgm:pt modelId="{6948BFEA-2321-4DA5-96B5-E479917758B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Результативность (%)</a:t>
          </a:r>
          <a:endParaRPr lang="ru-RU" sz="2400" b="1" dirty="0">
            <a:solidFill>
              <a:schemeClr val="tx1"/>
            </a:solidFill>
          </a:endParaRPr>
        </a:p>
      </dgm:t>
    </dgm:pt>
    <dgm:pt modelId="{AED46CED-21B7-4F0C-92D2-E83DCB9A01E5}" type="sibTrans" cxnId="{FCEAAAA6-0AAA-429D-A1C2-D74E77A64475}">
      <dgm:prSet/>
      <dgm:spPr/>
      <dgm:t>
        <a:bodyPr/>
        <a:lstStyle/>
        <a:p>
          <a:endParaRPr lang="ru-RU"/>
        </a:p>
      </dgm:t>
    </dgm:pt>
    <dgm:pt modelId="{20301ADD-366D-4F70-9FB9-4B68A1A598FA}" type="parTrans" cxnId="{FCEAAAA6-0AAA-429D-A1C2-D74E77A64475}">
      <dgm:prSet/>
      <dgm:spPr/>
      <dgm:t>
        <a:bodyPr/>
        <a:lstStyle/>
        <a:p>
          <a:endParaRPr lang="ru-RU"/>
        </a:p>
      </dgm:t>
    </dgm:pt>
    <dgm:pt modelId="{5F66DC59-8449-401D-A4BF-1A150BC821E1}" type="pres">
      <dgm:prSet presAssocID="{3C711EBD-2268-4A6C-8898-3C54E7B24D2C}" presName="Name0" presStyleCnt="0">
        <dgm:presLayoutVars>
          <dgm:chMax val="4"/>
          <dgm:resizeHandles val="exact"/>
        </dgm:presLayoutVars>
      </dgm:prSet>
      <dgm:spPr/>
    </dgm:pt>
    <dgm:pt modelId="{792BAB28-92E8-407A-AB99-0211C37BA102}" type="pres">
      <dgm:prSet presAssocID="{3C711EBD-2268-4A6C-8898-3C54E7B24D2C}" presName="ellipse" presStyleLbl="trBgShp" presStyleIdx="0" presStyleCnt="1" custLinFactNeighborX="155" custLinFactNeighborY="12044"/>
      <dgm:spPr/>
    </dgm:pt>
    <dgm:pt modelId="{B0ADCD93-9755-4BC4-9D5D-8EACEBA5E9B1}" type="pres">
      <dgm:prSet presAssocID="{3C711EBD-2268-4A6C-8898-3C54E7B24D2C}" presName="arrow1" presStyleLbl="fgShp" presStyleIdx="0" presStyleCnt="1" custScaleY="260869" custLinFactNeighborX="0" custLinFactNeighborY="-50304"/>
      <dgm:spPr>
        <a:solidFill>
          <a:schemeClr val="accent4">
            <a:lumMod val="75000"/>
          </a:schemeClr>
        </a:solidFill>
      </dgm:spPr>
    </dgm:pt>
    <dgm:pt modelId="{D6BBCAA7-FBE7-4468-BB05-50E115166F6F}" type="pres">
      <dgm:prSet presAssocID="{3C711EBD-2268-4A6C-8898-3C54E7B24D2C}" presName="rectangle" presStyleLbl="revTx" presStyleIdx="0" presStyleCnt="1" custScaleX="135003" custLinFactNeighborX="0" custLinFactNeighborY="13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128F5-7267-4307-8F52-04051AB0E526}" type="pres">
      <dgm:prSet presAssocID="{14776647-4CEF-4BB9-BE15-5E212C66B346}" presName="item1" presStyleLbl="node1" presStyleIdx="0" presStyleCnt="3" custScaleX="135889" custScaleY="112564" custLinFactNeighborX="-11937" custLinFactNeighborY="-21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60F0B-758C-4FF8-8929-6539CB971345}" type="pres">
      <dgm:prSet presAssocID="{16B6F36F-69CA-40A2-9B68-9115B53E9978}" presName="item2" presStyleLbl="node1" presStyleIdx="1" presStyleCnt="3" custScaleX="123042" custScaleY="114173" custLinFactNeighborX="-9157" custLinFactNeighborY="-27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6E0E0-EA2C-45EE-BB83-2E92D85942C7}" type="pres">
      <dgm:prSet presAssocID="{6948BFEA-2321-4DA5-96B5-E479917758B3}" presName="item3" presStyleLbl="node1" presStyleIdx="2" presStyleCnt="3" custScaleX="145704" custScaleY="124113" custLinFactNeighborX="16645" custLinFactNeighborY="-2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3DFB31-6C51-4C4C-AE3B-07D6DA72CC5F}" type="pres">
      <dgm:prSet presAssocID="{3C711EBD-2268-4A6C-8898-3C54E7B24D2C}" presName="funnel" presStyleLbl="trAlignAcc1" presStyleIdx="0" presStyleCnt="1" custScaleX="120059" custScaleY="86962" custLinFactNeighborX="618" custLinFactNeighborY="-272"/>
      <dgm:spPr>
        <a:solidFill>
          <a:schemeClr val="accent5">
            <a:lumMod val="60000"/>
            <a:lumOff val="40000"/>
            <a:alpha val="4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F3FD395E-22F1-4F66-8254-39E152B734A3}" type="presOf" srcId="{14776647-4CEF-4BB9-BE15-5E212C66B346}" destId="{CB860F0B-758C-4FF8-8929-6539CB971345}" srcOrd="0" destOrd="0" presId="urn:microsoft.com/office/officeart/2005/8/layout/funnel1"/>
    <dgm:cxn modelId="{A66F59DA-FD68-43BB-9873-163EDB956D20}" srcId="{3C711EBD-2268-4A6C-8898-3C54E7B24D2C}" destId="{16B6F36F-69CA-40A2-9B68-9115B53E9978}" srcOrd="2" destOrd="0" parTransId="{FF6DE2E3-C3FB-4531-B01C-937B9A98D580}" sibTransId="{E9BC0A0E-2D3D-4E74-B071-DAA780868225}"/>
    <dgm:cxn modelId="{B9BD3E85-4565-4DF0-BC9D-DD274C87527A}" type="presOf" srcId="{6948BFEA-2321-4DA5-96B5-E479917758B3}" destId="{D6BBCAA7-FBE7-4468-BB05-50E115166F6F}" srcOrd="0" destOrd="0" presId="urn:microsoft.com/office/officeart/2005/8/layout/funnel1"/>
    <dgm:cxn modelId="{95566F55-1D8B-4205-A5F9-300F7C045606}" srcId="{3C711EBD-2268-4A6C-8898-3C54E7B24D2C}" destId="{1EED696E-F98C-48DA-8B10-90B9B1B50ECB}" srcOrd="0" destOrd="0" parTransId="{80C48AE0-1F32-43A4-8C82-D47B66419474}" sibTransId="{4C8D441C-CEE7-494A-91C5-CD241FD92233}"/>
    <dgm:cxn modelId="{76BB5103-FE6E-4F68-B2E4-E48558C8D17C}" srcId="{3C711EBD-2268-4A6C-8898-3C54E7B24D2C}" destId="{14776647-4CEF-4BB9-BE15-5E212C66B346}" srcOrd="1" destOrd="0" parTransId="{EEED45DA-2B70-4ADB-BD2F-CD28BC90F0E5}" sibTransId="{6A6E8702-9697-4215-AB34-CDA9FE754D3A}"/>
    <dgm:cxn modelId="{D56E6ECB-C2C9-4041-9741-8E13191D3590}" type="presOf" srcId="{16B6F36F-69CA-40A2-9B68-9115B53E9978}" destId="{DDC128F5-7267-4307-8F52-04051AB0E526}" srcOrd="0" destOrd="0" presId="urn:microsoft.com/office/officeart/2005/8/layout/funnel1"/>
    <dgm:cxn modelId="{2B0006EE-6D53-4FC6-A8F3-F9AB956DA24B}" type="presOf" srcId="{3C711EBD-2268-4A6C-8898-3C54E7B24D2C}" destId="{5F66DC59-8449-401D-A4BF-1A150BC821E1}" srcOrd="0" destOrd="0" presId="urn:microsoft.com/office/officeart/2005/8/layout/funnel1"/>
    <dgm:cxn modelId="{FCEAAAA6-0AAA-429D-A1C2-D74E77A64475}" srcId="{3C711EBD-2268-4A6C-8898-3C54E7B24D2C}" destId="{6948BFEA-2321-4DA5-96B5-E479917758B3}" srcOrd="3" destOrd="0" parTransId="{20301ADD-366D-4F70-9FB9-4B68A1A598FA}" sibTransId="{AED46CED-21B7-4F0C-92D2-E83DCB9A01E5}"/>
    <dgm:cxn modelId="{9EB45687-68FC-4A01-87EB-D606568DE7D3}" type="presOf" srcId="{1EED696E-F98C-48DA-8B10-90B9B1B50ECB}" destId="{F8A6E0E0-EA2C-45EE-BB83-2E92D85942C7}" srcOrd="0" destOrd="0" presId="urn:microsoft.com/office/officeart/2005/8/layout/funnel1"/>
    <dgm:cxn modelId="{358B24B7-3B9D-47B6-98D1-89A60B2FC2FE}" type="presParOf" srcId="{5F66DC59-8449-401D-A4BF-1A150BC821E1}" destId="{792BAB28-92E8-407A-AB99-0211C37BA102}" srcOrd="0" destOrd="0" presId="urn:microsoft.com/office/officeart/2005/8/layout/funnel1"/>
    <dgm:cxn modelId="{38DB9631-C38E-40CD-A59E-DDFBB5E77445}" type="presParOf" srcId="{5F66DC59-8449-401D-A4BF-1A150BC821E1}" destId="{B0ADCD93-9755-4BC4-9D5D-8EACEBA5E9B1}" srcOrd="1" destOrd="0" presId="urn:microsoft.com/office/officeart/2005/8/layout/funnel1"/>
    <dgm:cxn modelId="{09AECF55-798E-47B0-8709-7D57FACE4BB2}" type="presParOf" srcId="{5F66DC59-8449-401D-A4BF-1A150BC821E1}" destId="{D6BBCAA7-FBE7-4468-BB05-50E115166F6F}" srcOrd="2" destOrd="0" presId="urn:microsoft.com/office/officeart/2005/8/layout/funnel1"/>
    <dgm:cxn modelId="{87E38F7C-4C09-4BC8-AD1B-78B0357013A0}" type="presParOf" srcId="{5F66DC59-8449-401D-A4BF-1A150BC821E1}" destId="{DDC128F5-7267-4307-8F52-04051AB0E526}" srcOrd="3" destOrd="0" presId="urn:microsoft.com/office/officeart/2005/8/layout/funnel1"/>
    <dgm:cxn modelId="{73B254AF-7726-4066-9DD7-D09B2469011C}" type="presParOf" srcId="{5F66DC59-8449-401D-A4BF-1A150BC821E1}" destId="{CB860F0B-758C-4FF8-8929-6539CB971345}" srcOrd="4" destOrd="0" presId="urn:microsoft.com/office/officeart/2005/8/layout/funnel1"/>
    <dgm:cxn modelId="{F9A29B62-4BAD-4D07-B264-5C63469A0D1F}" type="presParOf" srcId="{5F66DC59-8449-401D-A4BF-1A150BC821E1}" destId="{F8A6E0E0-EA2C-45EE-BB83-2E92D85942C7}" srcOrd="5" destOrd="0" presId="urn:microsoft.com/office/officeart/2005/8/layout/funnel1"/>
    <dgm:cxn modelId="{48A894E2-6B29-409A-AE7B-E1885349CE44}" type="presParOf" srcId="{5F66DC59-8449-401D-A4BF-1A150BC821E1}" destId="{B43DFB31-6C51-4C4C-AE3B-07D6DA72CC5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AC9BF0-5AB3-4600-918C-B0CACC206CF4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</dgm:pt>
    <dgm:pt modelId="{F5317FA3-1A9E-4AD6-96EC-66BF9613F581}">
      <dgm:prSet phldrT="[Текст]"/>
      <dgm:spPr>
        <a:gradFill flip="none" rotWithShape="0">
          <a:gsLst>
            <a:gs pos="0">
              <a:schemeClr val="tx2">
                <a:lumMod val="20000"/>
                <a:lumOff val="80000"/>
                <a:shade val="30000"/>
                <a:satMod val="115000"/>
              </a:schemeClr>
            </a:gs>
            <a:gs pos="50000">
              <a:schemeClr val="tx2">
                <a:lumMod val="20000"/>
                <a:lumOff val="80000"/>
                <a:shade val="67500"/>
                <a:satMod val="115000"/>
              </a:schemeClr>
            </a:gs>
            <a:gs pos="100000">
              <a:schemeClr val="tx2">
                <a:lumMod val="20000"/>
                <a:lumOff val="8000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Доля семей с детьми,   преодолевших трудную жизненную ситуацию, от общего количества семей с детьми, находящихся на сопровождении, составляет не менее 60% </a:t>
          </a:r>
          <a:endParaRPr lang="ru-RU" b="1" dirty="0">
            <a:solidFill>
              <a:schemeClr val="tx1"/>
            </a:solidFill>
          </a:endParaRPr>
        </a:p>
      </dgm:t>
    </dgm:pt>
    <dgm:pt modelId="{1F18803F-31F7-4883-8B47-3647E9E84AAC}" type="parTrans" cxnId="{2B24C5D1-6C55-4FA6-A343-6C494B5B0754}">
      <dgm:prSet/>
      <dgm:spPr/>
      <dgm:t>
        <a:bodyPr/>
        <a:lstStyle/>
        <a:p>
          <a:endParaRPr lang="ru-RU"/>
        </a:p>
      </dgm:t>
    </dgm:pt>
    <dgm:pt modelId="{5B0A63F7-76BF-4DA5-B1D7-32EC4B981095}" type="sibTrans" cxnId="{2B24C5D1-6C55-4FA6-A343-6C494B5B0754}">
      <dgm:prSet/>
      <dgm:spPr/>
      <dgm:t>
        <a:bodyPr/>
        <a:lstStyle/>
        <a:p>
          <a:endParaRPr lang="ru-RU"/>
        </a:p>
      </dgm:t>
    </dgm:pt>
    <dgm:pt modelId="{143DB05E-8B83-48CF-9264-1D53DDA29828}">
      <dgm:prSet/>
      <dgm:spPr>
        <a:gradFill flip="none" rotWithShape="0">
          <a:gsLst>
            <a:gs pos="0">
              <a:schemeClr val="accent5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5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5">
                <a:lumMod val="40000"/>
                <a:lumOff val="60000"/>
                <a:shade val="100000"/>
                <a:satMod val="115000"/>
              </a:schemeClr>
            </a:gs>
          </a:gsLst>
          <a:lin ang="16200000" scaled="1"/>
          <a:tileRect/>
        </a:gradFill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 1, 5 раза уменьшилось число  семей, находящихся в социально опасном положении </a:t>
          </a:r>
        </a:p>
        <a:p>
          <a:r>
            <a:rPr lang="ru-RU" b="1" dirty="0" smtClean="0">
              <a:solidFill>
                <a:schemeClr val="tx1"/>
              </a:solidFill>
            </a:rPr>
            <a:t>(2017 год – 131 семья, 2014 год-203 семьи)</a:t>
          </a:r>
          <a:endParaRPr lang="ru-RU" b="1" dirty="0">
            <a:solidFill>
              <a:schemeClr val="tx1"/>
            </a:solidFill>
          </a:endParaRPr>
        </a:p>
      </dgm:t>
    </dgm:pt>
    <dgm:pt modelId="{294D6D90-4139-41E5-AF5F-5653AB4D7E42}" type="parTrans" cxnId="{C023E0BC-8A8E-48EC-94AB-6AA6A70F519B}">
      <dgm:prSet/>
      <dgm:spPr/>
      <dgm:t>
        <a:bodyPr/>
        <a:lstStyle/>
        <a:p>
          <a:endParaRPr lang="ru-RU"/>
        </a:p>
      </dgm:t>
    </dgm:pt>
    <dgm:pt modelId="{FFEE5EAD-28F1-4D26-98BD-BBFFA7B543F8}" type="sibTrans" cxnId="{C023E0BC-8A8E-48EC-94AB-6AA6A70F519B}">
      <dgm:prSet/>
      <dgm:spPr/>
      <dgm:t>
        <a:bodyPr/>
        <a:lstStyle/>
        <a:p>
          <a:endParaRPr lang="ru-RU"/>
        </a:p>
      </dgm:t>
    </dgm:pt>
    <dgm:pt modelId="{700EA978-CE55-40CC-9A3C-B3BDA2FF1919}">
      <dgm:prSet/>
      <dgm:spPr>
        <a:gradFill flip="none" rotWithShape="0">
          <a:gsLst>
            <a:gs pos="0">
              <a:schemeClr val="accent3">
                <a:lumMod val="40000"/>
                <a:lumOff val="60000"/>
                <a:shade val="30000"/>
                <a:satMod val="115000"/>
              </a:schemeClr>
            </a:gs>
            <a:gs pos="50000">
              <a:schemeClr val="accent3">
                <a:lumMod val="40000"/>
                <a:lumOff val="60000"/>
                <a:shade val="67500"/>
                <a:satMod val="115000"/>
              </a:schemeClr>
            </a:gs>
            <a:gs pos="100000">
              <a:schemeClr val="accent3">
                <a:lumMod val="40000"/>
                <a:lumOff val="6000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 в 2,3 раза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chemeClr val="tx1"/>
              </a:solidFill>
            </a:rPr>
            <a:t>сократился удельный вес безнадзорных детей и составил 0,3% </a:t>
          </a:r>
        </a:p>
        <a:p>
          <a:r>
            <a:rPr lang="ru-RU" b="1" dirty="0" smtClean="0">
              <a:solidFill>
                <a:schemeClr val="tx1"/>
              </a:solidFill>
            </a:rPr>
            <a:t>(2016 год - 0,3%, 2014 год - 0,7%) </a:t>
          </a:r>
          <a:endParaRPr lang="ru-RU" b="1" dirty="0">
            <a:solidFill>
              <a:schemeClr val="tx1"/>
            </a:solidFill>
          </a:endParaRPr>
        </a:p>
      </dgm:t>
    </dgm:pt>
    <dgm:pt modelId="{FCD9092E-E67B-4B2E-85FE-112DD960B28B}" type="parTrans" cxnId="{F543EA9B-1B5E-4951-A383-C3FCE7FEBD7A}">
      <dgm:prSet/>
      <dgm:spPr/>
      <dgm:t>
        <a:bodyPr/>
        <a:lstStyle/>
        <a:p>
          <a:endParaRPr lang="ru-RU"/>
        </a:p>
      </dgm:t>
    </dgm:pt>
    <dgm:pt modelId="{F708893E-879C-4A11-8F0E-EE00ECBEF9CD}" type="sibTrans" cxnId="{F543EA9B-1B5E-4951-A383-C3FCE7FEBD7A}">
      <dgm:prSet/>
      <dgm:spPr/>
      <dgm:t>
        <a:bodyPr/>
        <a:lstStyle/>
        <a:p>
          <a:endParaRPr lang="ru-RU"/>
        </a:p>
      </dgm:t>
    </dgm:pt>
    <dgm:pt modelId="{13E95044-9653-4204-9541-A752888B1DBE}" type="pres">
      <dgm:prSet presAssocID="{79AC9BF0-5AB3-4600-918C-B0CACC206CF4}" presName="linearFlow" presStyleCnt="0">
        <dgm:presLayoutVars>
          <dgm:dir/>
          <dgm:resizeHandles val="exact"/>
        </dgm:presLayoutVars>
      </dgm:prSet>
      <dgm:spPr/>
    </dgm:pt>
    <dgm:pt modelId="{FF7EE0C7-35E9-4E1D-B0D9-56B8B42125A7}" type="pres">
      <dgm:prSet presAssocID="{F5317FA3-1A9E-4AD6-96EC-66BF9613F581}" presName="composite" presStyleCnt="0"/>
      <dgm:spPr/>
    </dgm:pt>
    <dgm:pt modelId="{4B8151D5-17DC-4632-A4DA-F175072CA577}" type="pres">
      <dgm:prSet presAssocID="{F5317FA3-1A9E-4AD6-96EC-66BF9613F581}" presName="imgShp" presStyleLbl="fgImgPlace1" presStyleIdx="0" presStyleCnt="3" custLinFactNeighborX="-62413" custLinFactNeighborY="-269"/>
      <dgm:spPr/>
    </dgm:pt>
    <dgm:pt modelId="{FBA7940D-3355-49F1-862A-D31B52B7557C}" type="pres">
      <dgm:prSet presAssocID="{F5317FA3-1A9E-4AD6-96EC-66BF9613F581}" presName="txShp" presStyleLbl="node1" presStyleIdx="0" presStyleCnt="3" custScaleX="134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86792-BC51-4D21-8EA2-0A9E1175ACB5}" type="pres">
      <dgm:prSet presAssocID="{5B0A63F7-76BF-4DA5-B1D7-32EC4B981095}" presName="spacing" presStyleCnt="0"/>
      <dgm:spPr/>
    </dgm:pt>
    <dgm:pt modelId="{05821A1B-3A30-4A77-9E9E-4363E5380C18}" type="pres">
      <dgm:prSet presAssocID="{143DB05E-8B83-48CF-9264-1D53DDA29828}" presName="composite" presStyleCnt="0"/>
      <dgm:spPr/>
    </dgm:pt>
    <dgm:pt modelId="{35FF783B-E24C-4038-AA6A-5F49718FFACE}" type="pres">
      <dgm:prSet presAssocID="{143DB05E-8B83-48CF-9264-1D53DDA29828}" presName="imgShp" presStyleLbl="fgImgPlace1" presStyleIdx="1" presStyleCnt="3" custLinFactNeighborX="-70134" custLinFactNeighborY="1933"/>
      <dgm:spPr/>
    </dgm:pt>
    <dgm:pt modelId="{050C5A20-346B-4644-AACA-6E4EA8F07F20}" type="pres">
      <dgm:prSet presAssocID="{143DB05E-8B83-48CF-9264-1D53DDA29828}" presName="txShp" presStyleLbl="node1" presStyleIdx="1" presStyleCnt="3" custScaleX="133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21AA7-36B1-44B9-A0CD-2A602B96F204}" type="pres">
      <dgm:prSet presAssocID="{FFEE5EAD-28F1-4D26-98BD-BBFFA7B543F8}" presName="spacing" presStyleCnt="0"/>
      <dgm:spPr/>
    </dgm:pt>
    <dgm:pt modelId="{4DEEFE0F-075D-4D45-8135-358EE4F2D384}" type="pres">
      <dgm:prSet presAssocID="{700EA978-CE55-40CC-9A3C-B3BDA2FF1919}" presName="composite" presStyleCnt="0"/>
      <dgm:spPr/>
    </dgm:pt>
    <dgm:pt modelId="{AAC73169-9F00-491E-9C03-96492BDD8CEC}" type="pres">
      <dgm:prSet presAssocID="{700EA978-CE55-40CC-9A3C-B3BDA2FF1919}" presName="imgShp" presStyleLbl="fgImgPlace1" presStyleIdx="2" presStyleCnt="3" custLinFactNeighborX="-71615" custLinFactNeighborY="-7847"/>
      <dgm:spPr/>
    </dgm:pt>
    <dgm:pt modelId="{8D88DA72-6EFC-4ED3-AC65-6CC377780E89}" type="pres">
      <dgm:prSet presAssocID="{700EA978-CE55-40CC-9A3C-B3BDA2FF1919}" presName="txShp" presStyleLbl="node1" presStyleIdx="2" presStyleCnt="3" custScaleX="133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24C5D1-6C55-4FA6-A343-6C494B5B0754}" srcId="{79AC9BF0-5AB3-4600-918C-B0CACC206CF4}" destId="{F5317FA3-1A9E-4AD6-96EC-66BF9613F581}" srcOrd="0" destOrd="0" parTransId="{1F18803F-31F7-4883-8B47-3647E9E84AAC}" sibTransId="{5B0A63F7-76BF-4DA5-B1D7-32EC4B981095}"/>
    <dgm:cxn modelId="{F543EA9B-1B5E-4951-A383-C3FCE7FEBD7A}" srcId="{79AC9BF0-5AB3-4600-918C-B0CACC206CF4}" destId="{700EA978-CE55-40CC-9A3C-B3BDA2FF1919}" srcOrd="2" destOrd="0" parTransId="{FCD9092E-E67B-4B2E-85FE-112DD960B28B}" sibTransId="{F708893E-879C-4A11-8F0E-EE00ECBEF9CD}"/>
    <dgm:cxn modelId="{291D996C-0A50-4EDB-983B-01369F57F58D}" type="presOf" srcId="{700EA978-CE55-40CC-9A3C-B3BDA2FF1919}" destId="{8D88DA72-6EFC-4ED3-AC65-6CC377780E89}" srcOrd="0" destOrd="0" presId="urn:microsoft.com/office/officeart/2005/8/layout/vList3"/>
    <dgm:cxn modelId="{C023E0BC-8A8E-48EC-94AB-6AA6A70F519B}" srcId="{79AC9BF0-5AB3-4600-918C-B0CACC206CF4}" destId="{143DB05E-8B83-48CF-9264-1D53DDA29828}" srcOrd="1" destOrd="0" parTransId="{294D6D90-4139-41E5-AF5F-5653AB4D7E42}" sibTransId="{FFEE5EAD-28F1-4D26-98BD-BBFFA7B543F8}"/>
    <dgm:cxn modelId="{9A4E10F4-7A5C-4140-9CA3-7D1A4421BD98}" type="presOf" srcId="{F5317FA3-1A9E-4AD6-96EC-66BF9613F581}" destId="{FBA7940D-3355-49F1-862A-D31B52B7557C}" srcOrd="0" destOrd="0" presId="urn:microsoft.com/office/officeart/2005/8/layout/vList3"/>
    <dgm:cxn modelId="{0DCBF10C-BF62-4D10-BDC8-99DA502C09CB}" type="presOf" srcId="{143DB05E-8B83-48CF-9264-1D53DDA29828}" destId="{050C5A20-346B-4644-AACA-6E4EA8F07F20}" srcOrd="0" destOrd="0" presId="urn:microsoft.com/office/officeart/2005/8/layout/vList3"/>
    <dgm:cxn modelId="{DC5B9C94-008F-4F0D-91A7-9BC1B33B73D3}" type="presOf" srcId="{79AC9BF0-5AB3-4600-918C-B0CACC206CF4}" destId="{13E95044-9653-4204-9541-A752888B1DBE}" srcOrd="0" destOrd="0" presId="urn:microsoft.com/office/officeart/2005/8/layout/vList3"/>
    <dgm:cxn modelId="{58FFD816-EF09-4E83-AF0E-E3C3F9072A8D}" type="presParOf" srcId="{13E95044-9653-4204-9541-A752888B1DBE}" destId="{FF7EE0C7-35E9-4E1D-B0D9-56B8B42125A7}" srcOrd="0" destOrd="0" presId="urn:microsoft.com/office/officeart/2005/8/layout/vList3"/>
    <dgm:cxn modelId="{D0AC30F7-5B28-4D99-87D0-FC074967CB2C}" type="presParOf" srcId="{FF7EE0C7-35E9-4E1D-B0D9-56B8B42125A7}" destId="{4B8151D5-17DC-4632-A4DA-F175072CA577}" srcOrd="0" destOrd="0" presId="urn:microsoft.com/office/officeart/2005/8/layout/vList3"/>
    <dgm:cxn modelId="{BA76AACC-CD01-416B-A769-7D64BA283F24}" type="presParOf" srcId="{FF7EE0C7-35E9-4E1D-B0D9-56B8B42125A7}" destId="{FBA7940D-3355-49F1-862A-D31B52B7557C}" srcOrd="1" destOrd="0" presId="urn:microsoft.com/office/officeart/2005/8/layout/vList3"/>
    <dgm:cxn modelId="{D0EBCC39-2DEC-4617-BAE9-A7F5CD01E7A2}" type="presParOf" srcId="{13E95044-9653-4204-9541-A752888B1DBE}" destId="{31186792-BC51-4D21-8EA2-0A9E1175ACB5}" srcOrd="1" destOrd="0" presId="urn:microsoft.com/office/officeart/2005/8/layout/vList3"/>
    <dgm:cxn modelId="{DC20FC8B-B8FA-4CCA-90E1-8DF5599E3D80}" type="presParOf" srcId="{13E95044-9653-4204-9541-A752888B1DBE}" destId="{05821A1B-3A30-4A77-9E9E-4363E5380C18}" srcOrd="2" destOrd="0" presId="urn:microsoft.com/office/officeart/2005/8/layout/vList3"/>
    <dgm:cxn modelId="{60F07A7F-A8CC-465F-A601-A651EE7BD0DF}" type="presParOf" srcId="{05821A1B-3A30-4A77-9E9E-4363E5380C18}" destId="{35FF783B-E24C-4038-AA6A-5F49718FFACE}" srcOrd="0" destOrd="0" presId="urn:microsoft.com/office/officeart/2005/8/layout/vList3"/>
    <dgm:cxn modelId="{1F0D982D-45D1-4FAE-A415-53A967EDBCE7}" type="presParOf" srcId="{05821A1B-3A30-4A77-9E9E-4363E5380C18}" destId="{050C5A20-346B-4644-AACA-6E4EA8F07F20}" srcOrd="1" destOrd="0" presId="urn:microsoft.com/office/officeart/2005/8/layout/vList3"/>
    <dgm:cxn modelId="{60AAD324-2D02-4DD8-BBF5-722D0E64156A}" type="presParOf" srcId="{13E95044-9653-4204-9541-A752888B1DBE}" destId="{C3321AA7-36B1-44B9-A0CD-2A602B96F204}" srcOrd="3" destOrd="0" presId="urn:microsoft.com/office/officeart/2005/8/layout/vList3"/>
    <dgm:cxn modelId="{CBA52DD4-34BC-439D-81E5-D8A5FA1A6D39}" type="presParOf" srcId="{13E95044-9653-4204-9541-A752888B1DBE}" destId="{4DEEFE0F-075D-4D45-8135-358EE4F2D384}" srcOrd="4" destOrd="0" presId="urn:microsoft.com/office/officeart/2005/8/layout/vList3"/>
    <dgm:cxn modelId="{E49899F3-1602-4234-878D-94206EB0AEDD}" type="presParOf" srcId="{4DEEFE0F-075D-4D45-8135-358EE4F2D384}" destId="{AAC73169-9F00-491E-9C03-96492BDD8CEC}" srcOrd="0" destOrd="0" presId="urn:microsoft.com/office/officeart/2005/8/layout/vList3"/>
    <dgm:cxn modelId="{3CFFCD08-B3CD-4835-BAB7-38CBEFC00C9A}" type="presParOf" srcId="{4DEEFE0F-075D-4D45-8135-358EE4F2D384}" destId="{8D88DA72-6EFC-4ED3-AC65-6CC377780E8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ED401-F551-40B5-89AE-3CE94394C85B}">
      <dsp:nvSpPr>
        <dsp:cNvPr id="0" name=""/>
        <dsp:cNvSpPr/>
      </dsp:nvSpPr>
      <dsp:spPr>
        <a:xfrm>
          <a:off x="4396461" y="2057653"/>
          <a:ext cx="2342231" cy="2342231"/>
        </a:xfrm>
        <a:prstGeom prst="gear9">
          <a:avLst/>
        </a:prstGeom>
        <a:solidFill>
          <a:schemeClr val="accent5">
            <a:lumMod val="75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Пилотный проект по </a:t>
          </a:r>
          <a:r>
            <a:rPr lang="ru-RU" sz="1600" b="1" kern="1200" spc="-40" baseline="0" dirty="0" smtClean="0"/>
            <a:t>социальному </a:t>
          </a:r>
          <a:r>
            <a:rPr lang="ru-RU" sz="1600" b="1" kern="1200" dirty="0" smtClean="0"/>
            <a:t>сопровождению семей</a:t>
          </a:r>
          <a:endParaRPr lang="ru-RU" sz="1600" kern="1200" dirty="0"/>
        </a:p>
      </dsp:txBody>
      <dsp:txXfrm>
        <a:off x="4867354" y="2606309"/>
        <a:ext cx="1400445" cy="1203956"/>
      </dsp:txXfrm>
    </dsp:sp>
    <dsp:sp modelId="{681A0B1E-08EE-476B-BA15-C433A8F24508}">
      <dsp:nvSpPr>
        <dsp:cNvPr id="0" name=""/>
        <dsp:cNvSpPr/>
      </dsp:nvSpPr>
      <dsp:spPr>
        <a:xfrm>
          <a:off x="2282823" y="1517869"/>
          <a:ext cx="2610710" cy="2184986"/>
        </a:xfrm>
        <a:prstGeom prst="gear6">
          <a:avLst/>
        </a:prstGeom>
        <a:solidFill>
          <a:srgbClr val="00B05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11 </a:t>
          </a:r>
          <a:r>
            <a:rPr lang="ru-RU" sz="1600" b="1" kern="1200" dirty="0" smtClean="0"/>
            <a:t>проектов учреждений</a:t>
          </a:r>
          <a:endParaRPr lang="ru-RU" sz="1600" b="1" kern="1200" dirty="0"/>
        </a:p>
      </dsp:txBody>
      <dsp:txXfrm>
        <a:off x="2894784" y="2071270"/>
        <a:ext cx="1386788" cy="1078184"/>
      </dsp:txXfrm>
    </dsp:sp>
    <dsp:sp modelId="{BBA5918A-799A-48A6-BD1D-D9B292F05E67}">
      <dsp:nvSpPr>
        <dsp:cNvPr id="0" name=""/>
        <dsp:cNvSpPr/>
      </dsp:nvSpPr>
      <dsp:spPr>
        <a:xfrm rot="20700000">
          <a:off x="3694390" y="97863"/>
          <a:ext cx="2321493" cy="2179264"/>
        </a:xfrm>
        <a:prstGeom prst="gear6">
          <a:avLst/>
        </a:prstGeom>
        <a:solidFill>
          <a:schemeClr val="accent2">
            <a:lumMod val="75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6</a:t>
          </a:r>
          <a:r>
            <a:rPr lang="ru-RU" sz="3200" b="1" kern="1200" dirty="0" smtClean="0"/>
            <a:t> </a:t>
          </a:r>
          <a:r>
            <a:rPr lang="ru-RU" sz="1600" b="1" kern="1200" dirty="0" smtClean="0"/>
            <a:t>целевых программ</a:t>
          </a:r>
          <a:endParaRPr lang="ru-RU" sz="1600" b="1" kern="1200" dirty="0"/>
        </a:p>
      </dsp:txBody>
      <dsp:txXfrm rot="-20700000">
        <a:off x="4211997" y="567404"/>
        <a:ext cx="1286278" cy="1240183"/>
      </dsp:txXfrm>
    </dsp:sp>
    <dsp:sp modelId="{2C8744FC-5C2E-4655-8569-E053F5EAB9B1}">
      <dsp:nvSpPr>
        <dsp:cNvPr id="0" name=""/>
        <dsp:cNvSpPr/>
      </dsp:nvSpPr>
      <dsp:spPr>
        <a:xfrm>
          <a:off x="4161226" y="1727963"/>
          <a:ext cx="2998055" cy="2998055"/>
        </a:xfrm>
        <a:prstGeom prst="circularArrow">
          <a:avLst>
            <a:gd name="adj1" fmla="val 4688"/>
            <a:gd name="adj2" fmla="val 299029"/>
            <a:gd name="adj3" fmla="val 2517744"/>
            <a:gd name="adj4" fmla="val 15857881"/>
            <a:gd name="adj5" fmla="val 5469"/>
          </a:avLst>
        </a:prstGeom>
        <a:solidFill>
          <a:schemeClr val="accent1">
            <a:lumMod val="75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793B68-05C3-449A-863A-17FF16DB3CD0}">
      <dsp:nvSpPr>
        <dsp:cNvPr id="0" name=""/>
        <dsp:cNvSpPr/>
      </dsp:nvSpPr>
      <dsp:spPr>
        <a:xfrm>
          <a:off x="2132104" y="792348"/>
          <a:ext cx="2178274" cy="217827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3278D6-00F3-48E0-BF1D-A14AA82ACB96}">
      <dsp:nvSpPr>
        <dsp:cNvPr id="0" name=""/>
        <dsp:cNvSpPr/>
      </dsp:nvSpPr>
      <dsp:spPr>
        <a:xfrm>
          <a:off x="3387376" y="-96764"/>
          <a:ext cx="2348619" cy="23486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C2662-08AE-4801-9D30-C411F7184ADF}">
      <dsp:nvSpPr>
        <dsp:cNvPr id="0" name=""/>
        <dsp:cNvSpPr/>
      </dsp:nvSpPr>
      <dsp:spPr>
        <a:xfrm rot="5400000">
          <a:off x="-123526" y="323469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1</a:t>
          </a:r>
          <a:endParaRPr lang="ru-RU" sz="1600" b="1" kern="1200" dirty="0">
            <a:solidFill>
              <a:schemeClr val="tx1"/>
            </a:solidFill>
          </a:endParaRPr>
        </a:p>
      </dsp:txBody>
      <dsp:txXfrm rot="-5400000">
        <a:off x="1" y="488171"/>
        <a:ext cx="576455" cy="247052"/>
      </dsp:txXfrm>
    </dsp:sp>
    <dsp:sp modelId="{45A2612C-1824-4F1C-97D8-603FB3AEE805}">
      <dsp:nvSpPr>
        <dsp:cNvPr id="0" name=""/>
        <dsp:cNvSpPr/>
      </dsp:nvSpPr>
      <dsp:spPr>
        <a:xfrm rot="5400000">
          <a:off x="4374708" y="-3740890"/>
          <a:ext cx="871026" cy="8419135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Регламент межведомственного взаимодействия органов исполнительной власти Новгородской области в связи с реализацией полномочий в сфере социального обслуживании (постановление Правительства  Новгородской области от 10.07.2015 №295)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600654" y="75684"/>
        <a:ext cx="8376615" cy="785986"/>
      </dsp:txXfrm>
    </dsp:sp>
    <dsp:sp modelId="{7337011A-01C6-457D-A462-FA166EC52BCF}">
      <dsp:nvSpPr>
        <dsp:cNvPr id="0" name=""/>
        <dsp:cNvSpPr/>
      </dsp:nvSpPr>
      <dsp:spPr>
        <a:xfrm rot="5400000">
          <a:off x="-123526" y="1228465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1" y="1393167"/>
        <a:ext cx="576455" cy="247052"/>
      </dsp:txXfrm>
    </dsp:sp>
    <dsp:sp modelId="{98AC0161-C857-47A8-8049-2E10BE5B5F3E}">
      <dsp:nvSpPr>
        <dsp:cNvPr id="0" name=""/>
        <dsp:cNvSpPr/>
      </dsp:nvSpPr>
      <dsp:spPr>
        <a:xfrm rot="5400000">
          <a:off x="4430614" y="-2902829"/>
          <a:ext cx="842498" cy="8550817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Порядок межведомственного взаимодействия органов исполнительной власти Новгородской области при предоставлении социальных услуг и социального сопровождения (постановление Правительства  Новгородской области от 06.11.2015 № 435)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576455" y="992457"/>
        <a:ext cx="8509690" cy="760244"/>
      </dsp:txXfrm>
    </dsp:sp>
    <dsp:sp modelId="{E149C102-E5CB-4995-9461-F18C4F6B966A}">
      <dsp:nvSpPr>
        <dsp:cNvPr id="0" name=""/>
        <dsp:cNvSpPr/>
      </dsp:nvSpPr>
      <dsp:spPr>
        <a:xfrm rot="5400000">
          <a:off x="-123526" y="2049896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3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1" y="2214598"/>
        <a:ext cx="576455" cy="247052"/>
      </dsp:txXfrm>
    </dsp:sp>
    <dsp:sp modelId="{EF7E7FA6-EBD8-4C4C-B656-8DAF0716E7DA}">
      <dsp:nvSpPr>
        <dsp:cNvPr id="0" name=""/>
        <dsp:cNvSpPr/>
      </dsp:nvSpPr>
      <dsp:spPr>
        <a:xfrm rot="5400000">
          <a:off x="4514180" y="-2081398"/>
          <a:ext cx="675367" cy="8550817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Соглашение о сотрудничестве по созданию дружественного к ребенку правосудия в Новгородской области (от 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30</a:t>
          </a: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09</a:t>
          </a: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.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2014 </a:t>
          </a: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№ 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62</a:t>
          </a: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)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576456" y="1889295"/>
        <a:ext cx="8517848" cy="609429"/>
      </dsp:txXfrm>
    </dsp:sp>
    <dsp:sp modelId="{257B7715-B51F-4CAC-9B24-C748124995F4}">
      <dsp:nvSpPr>
        <dsp:cNvPr id="0" name=""/>
        <dsp:cNvSpPr/>
      </dsp:nvSpPr>
      <dsp:spPr>
        <a:xfrm rot="5400000">
          <a:off x="-123526" y="2912000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4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1" y="3076702"/>
        <a:ext cx="576455" cy="247052"/>
      </dsp:txXfrm>
    </dsp:sp>
    <dsp:sp modelId="{26A66555-9F6F-4B8D-BBA1-7268088BED0F}">
      <dsp:nvSpPr>
        <dsp:cNvPr id="0" name=""/>
        <dsp:cNvSpPr/>
      </dsp:nvSpPr>
      <dsp:spPr>
        <a:xfrm rot="5400000">
          <a:off x="4473506" y="-1219294"/>
          <a:ext cx="756714" cy="8550817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Соглашение о сотрудничестве по развитию областной модели профилактики отказов от новорожденных на территории Новгородской области (от 09.08.2013 г. № 338/2013)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576455" y="2714697"/>
        <a:ext cx="8513877" cy="682834"/>
      </dsp:txXfrm>
    </dsp:sp>
    <dsp:sp modelId="{9BFC318F-A5CA-4EED-A5BF-C6CC218E30DA}">
      <dsp:nvSpPr>
        <dsp:cNvPr id="0" name=""/>
        <dsp:cNvSpPr/>
      </dsp:nvSpPr>
      <dsp:spPr>
        <a:xfrm rot="5400000">
          <a:off x="-123526" y="3731461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1" y="3896163"/>
        <a:ext cx="576455" cy="247052"/>
      </dsp:txXfrm>
    </dsp:sp>
    <dsp:sp modelId="{90F9BDC2-5F0B-4D16-8956-1D4ED69C3940}">
      <dsp:nvSpPr>
        <dsp:cNvPr id="0" name=""/>
        <dsp:cNvSpPr/>
      </dsp:nvSpPr>
      <dsp:spPr>
        <a:xfrm rot="5400000">
          <a:off x="4451933" y="-356207"/>
          <a:ext cx="671428" cy="8465395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Региональная модельная программа социального сопровождения семей с детьми  (приказ департамента труда и социальной защиты населения Новгородской области  от 29.12.2015  №744)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554950" y="3573552"/>
        <a:ext cx="8432619" cy="605876"/>
      </dsp:txXfrm>
    </dsp:sp>
    <dsp:sp modelId="{57398806-3E5A-4684-ADD2-161AF3EDFA25}">
      <dsp:nvSpPr>
        <dsp:cNvPr id="0" name=""/>
        <dsp:cNvSpPr/>
      </dsp:nvSpPr>
      <dsp:spPr>
        <a:xfrm rot="5400000">
          <a:off x="-123526" y="4633057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" y="4797759"/>
        <a:ext cx="576455" cy="247052"/>
      </dsp:txXfrm>
    </dsp:sp>
    <dsp:sp modelId="{A7EF9812-48D5-46A1-999D-46311B7BEF8B}">
      <dsp:nvSpPr>
        <dsp:cNvPr id="0" name=""/>
        <dsp:cNvSpPr/>
      </dsp:nvSpPr>
      <dsp:spPr>
        <a:xfrm rot="5400000">
          <a:off x="4434013" y="508576"/>
          <a:ext cx="835700" cy="8550817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Порядок социального сопровождения несовершеннолетних, совершивших правонарушения и преступления на территории Новгородской области (приказ департамента труда и социальной защиты населения Новгородской области от  13.05.2015   № 268)</a:t>
          </a:r>
          <a:endParaRPr lang="ru-RU" sz="1600" b="1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576455" y="4406930"/>
        <a:ext cx="8510021" cy="754108"/>
      </dsp:txXfrm>
    </dsp:sp>
    <dsp:sp modelId="{765C5D61-A856-431F-BA08-89BCAE6C3A68}">
      <dsp:nvSpPr>
        <dsp:cNvPr id="0" name=""/>
        <dsp:cNvSpPr/>
      </dsp:nvSpPr>
      <dsp:spPr>
        <a:xfrm rot="5400000">
          <a:off x="-107581" y="5402257"/>
          <a:ext cx="823507" cy="576455"/>
        </a:xfrm>
        <a:prstGeom prst="chevron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7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5946" y="5566959"/>
        <a:ext cx="576455" cy="247052"/>
      </dsp:txXfrm>
    </dsp:sp>
    <dsp:sp modelId="{6CF6CD1E-3021-46E6-9929-A17905E3902B}">
      <dsp:nvSpPr>
        <dsp:cNvPr id="0" name=""/>
        <dsp:cNvSpPr/>
      </dsp:nvSpPr>
      <dsp:spPr>
        <a:xfrm rot="5400000">
          <a:off x="4584224" y="1269058"/>
          <a:ext cx="535279" cy="8550817"/>
        </a:xfrm>
        <a:prstGeom prst="round2SameRect">
          <a:avLst/>
        </a:prstGeom>
        <a:solidFill>
          <a:schemeClr val="tx2">
            <a:lumMod val="20000"/>
            <a:lumOff val="80000"/>
            <a:alpha val="9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Постановления (распоряжения) Администраций муниципальных районов о создании межведомственных рабочих групп (с порядками их работы</a:t>
          </a:r>
          <a:r>
            <a:rPr lang="ru-RU" sz="1600" b="1" kern="1200" dirty="0" smtClean="0"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rPr>
            <a:t>) </a:t>
          </a:r>
          <a:endParaRPr lang="ru-RU" sz="1600" b="1" kern="1200" dirty="0">
            <a:solidFill>
              <a:srgbClr val="80000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576455" y="5302957"/>
        <a:ext cx="8524687" cy="483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9E679-6773-4E92-BE04-05C294B70548}">
      <dsp:nvSpPr>
        <dsp:cNvPr id="0" name=""/>
        <dsp:cNvSpPr/>
      </dsp:nvSpPr>
      <dsp:spPr>
        <a:xfrm>
          <a:off x="284594" y="0"/>
          <a:ext cx="3195453" cy="2276872"/>
        </a:xfrm>
        <a:prstGeom prst="triangle">
          <a:avLst/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E6F8F-D262-44B1-8832-E4F158BB89BC}">
      <dsp:nvSpPr>
        <dsp:cNvPr id="0" name=""/>
        <dsp:cNvSpPr/>
      </dsp:nvSpPr>
      <dsp:spPr>
        <a:xfrm>
          <a:off x="1559130" y="269240"/>
          <a:ext cx="589825" cy="359452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ЦЗН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576677" y="286787"/>
        <a:ext cx="554731" cy="324358"/>
      </dsp:txXfrm>
    </dsp:sp>
    <dsp:sp modelId="{A3C71EEB-69EF-4329-9DA3-625A31C7C580}">
      <dsp:nvSpPr>
        <dsp:cNvPr id="0" name=""/>
        <dsp:cNvSpPr/>
      </dsp:nvSpPr>
      <dsp:spPr>
        <a:xfrm>
          <a:off x="1314536" y="695611"/>
          <a:ext cx="1015168" cy="293896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ПДН, КДН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328883" y="709958"/>
        <a:ext cx="986474" cy="265202"/>
      </dsp:txXfrm>
    </dsp:sp>
    <dsp:sp modelId="{2BB3B614-6584-40C5-AA4E-47B86D2506A3}">
      <dsp:nvSpPr>
        <dsp:cNvPr id="0" name=""/>
        <dsp:cNvSpPr/>
      </dsp:nvSpPr>
      <dsp:spPr>
        <a:xfrm>
          <a:off x="1078222" y="993785"/>
          <a:ext cx="1556111" cy="33097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Организации здравоохранения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094379" y="1009942"/>
        <a:ext cx="1523797" cy="298657"/>
      </dsp:txXfrm>
    </dsp:sp>
    <dsp:sp modelId="{8F2CDB2D-5628-4CE0-A5C6-0ECE9A70445E}">
      <dsp:nvSpPr>
        <dsp:cNvPr id="0" name=""/>
        <dsp:cNvSpPr/>
      </dsp:nvSpPr>
      <dsp:spPr>
        <a:xfrm>
          <a:off x="882127" y="1391319"/>
          <a:ext cx="1942737" cy="382570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Организации образования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900803" y="1409995"/>
        <a:ext cx="1905385" cy="345218"/>
      </dsp:txXfrm>
    </dsp:sp>
    <dsp:sp modelId="{B8AAB0C7-8DDC-487F-A1C6-A14D23EF6AA8}">
      <dsp:nvSpPr>
        <dsp:cNvPr id="0" name=""/>
        <dsp:cNvSpPr/>
      </dsp:nvSpPr>
      <dsp:spPr>
        <a:xfrm>
          <a:off x="718191" y="1851141"/>
          <a:ext cx="2287510" cy="343344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Общественные организации и иные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734952" y="1867902"/>
        <a:ext cx="2253988" cy="3098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9E101-829C-40F8-9787-A32AAC5FA4F7}">
      <dsp:nvSpPr>
        <dsp:cNvPr id="0" name=""/>
        <dsp:cNvSpPr/>
      </dsp:nvSpPr>
      <dsp:spPr>
        <a:xfrm>
          <a:off x="2125" y="0"/>
          <a:ext cx="2228404" cy="60000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30 семинаров и </a:t>
          </a:r>
          <a:r>
            <a:rPr lang="ru-RU" sz="1600" b="1" kern="1200" dirty="0" err="1" smtClean="0">
              <a:solidFill>
                <a:srgbClr val="800000"/>
              </a:solidFill>
              <a:latin typeface="+mn-lt"/>
            </a:rPr>
            <a:t>вебинаров</a:t>
          </a: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,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в них приняли участие   150 специалистов </a:t>
          </a:r>
          <a:endParaRPr lang="ru-RU" sz="1600" b="1" kern="1200" dirty="0">
            <a:solidFill>
              <a:srgbClr val="800000"/>
            </a:solidFill>
            <a:latin typeface="+mn-lt"/>
          </a:endParaRPr>
        </a:p>
      </dsp:txBody>
      <dsp:txXfrm>
        <a:off x="2125" y="2400002"/>
        <a:ext cx="2228404" cy="2400002"/>
      </dsp:txXfrm>
    </dsp:sp>
    <dsp:sp modelId="{9D235694-1CD0-4DE5-8A33-C67CC29A312A}">
      <dsp:nvSpPr>
        <dsp:cNvPr id="0" name=""/>
        <dsp:cNvSpPr/>
      </dsp:nvSpPr>
      <dsp:spPr>
        <a:xfrm>
          <a:off x="108925" y="570939"/>
          <a:ext cx="2014804" cy="19006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B5F25-093F-4079-88A6-0C6F19D551E4}">
      <dsp:nvSpPr>
        <dsp:cNvPr id="0" name=""/>
        <dsp:cNvSpPr/>
      </dsp:nvSpPr>
      <dsp:spPr>
        <a:xfrm>
          <a:off x="2297382" y="0"/>
          <a:ext cx="2228404" cy="60000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solidFill>
              <a:srgbClr val="800000"/>
            </a:solidFill>
            <a:latin typeface="+mn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4 ресурсных учреждения</a:t>
          </a:r>
          <a:r>
            <a:rPr lang="ru-RU" sz="1200" b="1" kern="1200" dirty="0" smtClean="0">
              <a:solidFill>
                <a:srgbClr val="800000"/>
              </a:solidFill>
              <a:latin typeface="+mn-lt"/>
            </a:rPr>
            <a:t>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800000"/>
              </a:solidFill>
              <a:latin typeface="+mn-lt"/>
            </a:rPr>
            <a:t>Боровичский, Новгородский комплексные центры,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800000"/>
              </a:solidFill>
              <a:latin typeface="+mn-lt"/>
            </a:rPr>
            <a:t>Реабилитационный центр для детей и подростков с ограниченными возможностями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800000"/>
              </a:solidFill>
              <a:latin typeface="+mn-lt"/>
            </a:rPr>
            <a:t>Центр развития социального обслуживания населения</a:t>
          </a:r>
          <a:endParaRPr lang="ru-RU" sz="1200" b="1" kern="1200" dirty="0">
            <a:solidFill>
              <a:srgbClr val="800000"/>
            </a:solidFill>
            <a:latin typeface="+mn-lt"/>
          </a:endParaRPr>
        </a:p>
      </dsp:txBody>
      <dsp:txXfrm>
        <a:off x="2297382" y="2400002"/>
        <a:ext cx="2228404" cy="2400002"/>
      </dsp:txXfrm>
    </dsp:sp>
    <dsp:sp modelId="{3CF9C8BB-0DCB-4C27-BE66-A2DBE904AB7F}">
      <dsp:nvSpPr>
        <dsp:cNvPr id="0" name=""/>
        <dsp:cNvSpPr/>
      </dsp:nvSpPr>
      <dsp:spPr>
        <a:xfrm>
          <a:off x="2412583" y="360000"/>
          <a:ext cx="1998001" cy="19980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50C44A-6E37-49B9-B9D6-97A246344328}">
      <dsp:nvSpPr>
        <dsp:cNvPr id="0" name=""/>
        <dsp:cNvSpPr/>
      </dsp:nvSpPr>
      <dsp:spPr>
        <a:xfrm>
          <a:off x="4592638" y="0"/>
          <a:ext cx="2228404" cy="60000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rgbClr val="800000"/>
              </a:solidFill>
              <a:latin typeface="+mn-lt"/>
            </a:rPr>
            <a:t>стажировочные</a:t>
          </a: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 площадки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800000"/>
              </a:solidFill>
              <a:latin typeface="+mn-lt"/>
            </a:rPr>
            <a:t>на базе Новгородского комплексного центра,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800000"/>
              </a:solidFill>
              <a:latin typeface="+mn-lt"/>
            </a:rPr>
            <a:t>Реабилитационного центра для детей и подростков с ограниченными возможностями</a:t>
          </a:r>
          <a:endParaRPr lang="ru-RU" sz="1400" b="1" kern="1200" dirty="0">
            <a:solidFill>
              <a:srgbClr val="800000"/>
            </a:solidFill>
            <a:latin typeface="+mn-lt"/>
          </a:endParaRPr>
        </a:p>
      </dsp:txBody>
      <dsp:txXfrm>
        <a:off x="4592638" y="2400002"/>
        <a:ext cx="2228404" cy="2400002"/>
      </dsp:txXfrm>
    </dsp:sp>
    <dsp:sp modelId="{27A5DC9B-AF6E-46B8-AC00-DC2993A02D32}">
      <dsp:nvSpPr>
        <dsp:cNvPr id="0" name=""/>
        <dsp:cNvSpPr/>
      </dsp:nvSpPr>
      <dsp:spPr>
        <a:xfrm>
          <a:off x="4707839" y="360000"/>
          <a:ext cx="1998001" cy="19980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E84D3D-73A7-431C-B6E8-65DE3236A669}">
      <dsp:nvSpPr>
        <dsp:cNvPr id="0" name=""/>
        <dsp:cNvSpPr/>
      </dsp:nvSpPr>
      <dsp:spPr>
        <a:xfrm>
          <a:off x="6890020" y="0"/>
          <a:ext cx="2228404" cy="60000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 участие  во Всероссийской выставке-форуме «Вместе – ради детей!»,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800000"/>
              </a:solidFill>
              <a:latin typeface="+mn-lt"/>
            </a:rPr>
            <a:t>проектная деятельность </a:t>
          </a:r>
          <a:endParaRPr lang="ru-RU" sz="1600" b="1" kern="1200" dirty="0">
            <a:solidFill>
              <a:srgbClr val="800000"/>
            </a:solidFill>
            <a:latin typeface="+mn-lt"/>
          </a:endParaRPr>
        </a:p>
      </dsp:txBody>
      <dsp:txXfrm>
        <a:off x="6890020" y="2400002"/>
        <a:ext cx="2228404" cy="2400002"/>
      </dsp:txXfrm>
    </dsp:sp>
    <dsp:sp modelId="{0228B12C-57DD-451E-B71A-D7DC372CAFB6}">
      <dsp:nvSpPr>
        <dsp:cNvPr id="0" name=""/>
        <dsp:cNvSpPr/>
      </dsp:nvSpPr>
      <dsp:spPr>
        <a:xfrm>
          <a:off x="7003096" y="360000"/>
          <a:ext cx="1998001" cy="199800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D9F11-BE7E-419E-8AAC-07B3907BA209}">
      <dsp:nvSpPr>
        <dsp:cNvPr id="0" name=""/>
        <dsp:cNvSpPr/>
      </dsp:nvSpPr>
      <dsp:spPr>
        <a:xfrm>
          <a:off x="357690" y="5100004"/>
          <a:ext cx="8388951" cy="900000"/>
        </a:xfrm>
        <a:prstGeom prst="leftRightArrow">
          <a:avLst/>
        </a:prstGeom>
        <a:gradFill flip="none" rotWithShape="0">
          <a:gsLst>
            <a:gs pos="0">
              <a:srgbClr val="99CC00">
                <a:tint val="66000"/>
                <a:satMod val="160000"/>
              </a:srgbClr>
            </a:gs>
            <a:gs pos="50000">
              <a:srgbClr val="99CC00">
                <a:tint val="44500"/>
                <a:satMod val="160000"/>
              </a:srgbClr>
            </a:gs>
            <a:gs pos="100000">
              <a:srgbClr val="99CC00">
                <a:tint val="23500"/>
                <a:satMod val="160000"/>
              </a:srgbClr>
            </a:gs>
          </a:gsLst>
          <a:lin ang="2700000" scaled="1"/>
          <a:tileRect/>
        </a:gradFill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BAB28-92E8-407A-AB99-0211C37BA102}">
      <dsp:nvSpPr>
        <dsp:cNvPr id="0" name=""/>
        <dsp:cNvSpPr/>
      </dsp:nvSpPr>
      <dsp:spPr>
        <a:xfrm>
          <a:off x="836297" y="422685"/>
          <a:ext cx="3038945" cy="105538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DCD93-9755-4BC4-9D5D-8EACEBA5E9B1}">
      <dsp:nvSpPr>
        <dsp:cNvPr id="0" name=""/>
        <dsp:cNvSpPr/>
      </dsp:nvSpPr>
      <dsp:spPr>
        <a:xfrm>
          <a:off x="2061300" y="2387072"/>
          <a:ext cx="588942" cy="983276"/>
        </a:xfrm>
        <a:prstGeom prst="downArrow">
          <a:avLst/>
        </a:prstGeom>
        <a:solidFill>
          <a:schemeClr val="accent4">
            <a:lumMod val="75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BCAA7-FBE7-4468-BB05-50E115166F6F}">
      <dsp:nvSpPr>
        <dsp:cNvPr id="0" name=""/>
        <dsp:cNvSpPr/>
      </dsp:nvSpPr>
      <dsp:spPr>
        <a:xfrm>
          <a:off x="447554" y="3278591"/>
          <a:ext cx="3816434" cy="706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Результативность (%)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447554" y="3278591"/>
        <a:ext cx="3816434" cy="706731"/>
      </dsp:txXfrm>
    </dsp:sp>
    <dsp:sp modelId="{DDC128F5-7267-4307-8F52-04051AB0E526}">
      <dsp:nvSpPr>
        <dsp:cNvPr id="0" name=""/>
        <dsp:cNvSpPr/>
      </dsp:nvSpPr>
      <dsp:spPr>
        <a:xfrm>
          <a:off x="1619671" y="1138102"/>
          <a:ext cx="1440555" cy="1193287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Клубы «Молодая мама»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830635" y="1312855"/>
        <a:ext cx="1018627" cy="843781"/>
      </dsp:txXfrm>
    </dsp:sp>
    <dsp:sp modelId="{CB860F0B-758C-4FF8-8929-6539CB971345}">
      <dsp:nvSpPr>
        <dsp:cNvPr id="0" name=""/>
        <dsp:cNvSpPr/>
      </dsp:nvSpPr>
      <dsp:spPr>
        <a:xfrm>
          <a:off x="958678" y="267723"/>
          <a:ext cx="1304364" cy="121034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Пункты проката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149698" y="444974"/>
        <a:ext cx="922324" cy="855842"/>
      </dsp:txXfrm>
    </dsp:sp>
    <dsp:sp modelId="{F8A6E0E0-EA2C-45EE-BB83-2E92D85942C7}">
      <dsp:nvSpPr>
        <dsp:cNvPr id="0" name=""/>
        <dsp:cNvSpPr/>
      </dsp:nvSpPr>
      <dsp:spPr>
        <a:xfrm>
          <a:off x="2195740" y="231777"/>
          <a:ext cx="1544603" cy="1315718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 Службы профилактики отказов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421942" y="424459"/>
        <a:ext cx="1092199" cy="930354"/>
      </dsp:txXfrm>
    </dsp:sp>
    <dsp:sp modelId="{B43DFB31-6C51-4C4C-AE3B-07D6DA72CC5F}">
      <dsp:nvSpPr>
        <dsp:cNvPr id="0" name=""/>
        <dsp:cNvSpPr/>
      </dsp:nvSpPr>
      <dsp:spPr>
        <a:xfrm>
          <a:off x="396332" y="330832"/>
          <a:ext cx="3959641" cy="2294461"/>
        </a:xfrm>
        <a:prstGeom prst="funnel">
          <a:avLst/>
        </a:prstGeom>
        <a:solidFill>
          <a:schemeClr val="accent5">
            <a:lumMod val="60000"/>
            <a:lumOff val="40000"/>
            <a:alpha val="4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81FDAC-96B4-4F2F-8E35-B1C941BAFC15}" type="datetimeFigureOut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E786935-0FBB-425D-AC57-9D28DAD4C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56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102D0D-BBE3-4625-8EEB-256B5800D36D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05BC2-152F-48C8-96BE-F63FE71D08D8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69997-01F5-48BD-84DF-A9655D26B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93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A7448-4F74-4777-A1E5-EEABAD700B4C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4F983-0100-47FB-B051-7F7E3AC6E1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45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32B8C-EFE1-452D-B46E-874A58AD5162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90B62-95C8-41CE-9B76-C03677F7B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4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7E541-3056-4294-B075-D553060AC789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0CBE7-1AFC-4B8C-9651-A17F3B0CB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0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6F07B-2BCA-404A-A5A5-5B91F3B43D50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B81AF-0817-4269-93EF-E89426486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1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E5422-E6D3-44E7-8964-21D3410205F3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CA584-A21A-4240-ADC2-C84C5FB6F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4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527C6-6499-4937-B864-900CBF5D265E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922E1-8FF1-4558-88BE-49D176D9A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5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1E1F8-143A-409F-86A2-C55C00FE97F2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5E971-EB82-4C85-ADEF-02EC85999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6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2386A-1CC1-4A68-9141-6639652B3C68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87993-FE55-4DF5-964C-B665D2892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7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82933-3917-4A7D-B212-4F01547CFED8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69F30-C698-4B20-9D79-ACF21F0C1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3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02E1-15E0-4B0C-A202-8434A800BA3A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E1E1C-C34A-49F6-A1A0-42AED1480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09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71E1BEB-16BA-46CA-8245-C5631C1859B6}" type="datetime1">
              <a:rPr lang="ru-RU"/>
              <a:pPr>
                <a:defRPr/>
              </a:pPr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3E6F62ED-CA7F-4CBD-B6EF-404E83C07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9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12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image" Target="../media/image8.jpg"/><Relationship Id="rId5" Type="http://schemas.openxmlformats.org/officeDocument/2006/relationships/diagramColors" Target="../diagrams/colors3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oleObject" Target="../embeddings/_____Microsoft_Excel_97-20032.xls"/><Relationship Id="rId4" Type="http://schemas.openxmlformats.org/officeDocument/2006/relationships/image" Target="../media/image2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Excel_97-20033.xls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oleObject" Target="../embeddings/oleObject5.bin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diagramLayout" Target="../diagrams/layout5.xml"/><Relationship Id="rId11" Type="http://schemas.openxmlformats.org/officeDocument/2006/relationships/oleObject" Target="../embeddings/_____Microsoft_Excel_97-20034.xls"/><Relationship Id="rId5" Type="http://schemas.openxmlformats.org/officeDocument/2006/relationships/diagramData" Target="../diagrams/data5.xml"/><Relationship Id="rId15" Type="http://schemas.openxmlformats.org/officeDocument/2006/relationships/image" Target="../media/image23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.png"/><Relationship Id="rId9" Type="http://schemas.microsoft.com/office/2007/relationships/diagramDrawing" Target="../diagrams/drawing5.xml"/><Relationship Id="rId14" Type="http://schemas.openxmlformats.org/officeDocument/2006/relationships/oleObject" Target="../embeddings/_____Microsoft_Excel_97-20035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00013"/>
            <a:ext cx="9251950" cy="933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5"/>
          <p:cNvSpPr txBox="1"/>
          <p:nvPr/>
        </p:nvSpPr>
        <p:spPr>
          <a:xfrm>
            <a:off x="822325" y="0"/>
            <a:ext cx="72644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Департамент  труда и социальной  защиты населения Новгородской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области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7938"/>
            <a:ext cx="6207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8" y="-100013"/>
            <a:ext cx="722312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Прямоугольник 14"/>
          <p:cNvSpPr>
            <a:spLocks noChangeArrowheads="1"/>
          </p:cNvSpPr>
          <p:nvPr/>
        </p:nvSpPr>
        <p:spPr bwMode="auto">
          <a:xfrm>
            <a:off x="822325" y="1632672"/>
            <a:ext cx="8066088" cy="17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ts val="4325"/>
              </a:lnSpc>
              <a:defRPr/>
            </a:pPr>
            <a:r>
              <a:rPr lang="ru-RU" sz="3600" b="1" dirty="0">
                <a:solidFill>
                  <a:srgbClr val="C00000"/>
                </a:solidFill>
                <a:latin typeface="Cambria" pitchFamily="18" charset="0"/>
                <a:cs typeface="Arial" charset="0"/>
              </a:rPr>
              <a:t>Организация социального сопровождения семей с детьми в Новгородской области</a:t>
            </a:r>
          </a:p>
        </p:txBody>
      </p:sp>
      <p:sp>
        <p:nvSpPr>
          <p:cNvPr id="3080" name="TextBox 1"/>
          <p:cNvSpPr txBox="1">
            <a:spLocks noChangeArrowheads="1"/>
          </p:cNvSpPr>
          <p:nvPr/>
        </p:nvSpPr>
        <p:spPr bwMode="auto">
          <a:xfrm>
            <a:off x="3725863" y="6257925"/>
            <a:ext cx="2081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sz="2000" b="1">
                <a:latin typeface="Monotype Corsiva" pitchFamily="66" charset="0"/>
              </a:rPr>
              <a:t>20 апреля 2017 года</a:t>
            </a:r>
          </a:p>
        </p:txBody>
      </p:sp>
      <p:sp>
        <p:nvSpPr>
          <p:cNvPr id="6153" name="TextBox 2"/>
          <p:cNvSpPr txBox="1">
            <a:spLocks noChangeArrowheads="1"/>
          </p:cNvSpPr>
          <p:nvPr/>
        </p:nvSpPr>
        <p:spPr bwMode="auto">
          <a:xfrm>
            <a:off x="3851275" y="4149725"/>
            <a:ext cx="5292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Palatino Linotype" pitchFamily="18" charset="0"/>
              </a:rPr>
              <a:t>Пономарева  Людмила Алексеевна- начальник отдела социальной защиты семьи и материнства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238487" y="0"/>
            <a:ext cx="8652010" cy="67425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</p:spPr>
      </p:pic>
      <p:sp>
        <p:nvSpPr>
          <p:cNvPr id="12291" name="TextBox 17"/>
          <p:cNvSpPr txBox="1">
            <a:spLocks noChangeArrowheads="1"/>
          </p:cNvSpPr>
          <p:nvPr/>
        </p:nvSpPr>
        <p:spPr bwMode="auto">
          <a:xfrm>
            <a:off x="736600" y="-36513"/>
            <a:ext cx="7521575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Службы и технологии, применяемые при организации социального сопровождения семей с детьми</a:t>
            </a:r>
          </a:p>
        </p:txBody>
      </p:sp>
      <p:pic>
        <p:nvPicPr>
          <p:cNvPr id="96" name="Рисунок 95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4572000"/>
            <a:ext cx="349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Рисунок 96" descr="http://yartoys.ru/shop/images/big/21545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701" y="3627131"/>
            <a:ext cx="401484" cy="44240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" name="Рисунок 97" descr="http://newua.net/wp-content/uploads/2016/09/oP2kRb5z4JAa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352" r="13353" b="9396"/>
          <a:stretch/>
        </p:blipFill>
        <p:spPr bwMode="auto">
          <a:xfrm>
            <a:off x="5809467" y="4104481"/>
            <a:ext cx="384181" cy="3894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9" name="Рисунок 98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5761038" y="5892800"/>
            <a:ext cx="43338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Рисунок 99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72" y="6317191"/>
            <a:ext cx="444278" cy="47626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1" name="Рисунок 100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5814772" y="5451888"/>
            <a:ext cx="410056" cy="31234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" name="Рисунок 101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08" y="5024007"/>
            <a:ext cx="447675" cy="3143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299" name="TextBox 92"/>
          <p:cNvSpPr txBox="1">
            <a:spLocks noChangeArrowheads="1"/>
          </p:cNvSpPr>
          <p:nvPr/>
        </p:nvSpPr>
        <p:spPr bwMode="auto">
          <a:xfrm>
            <a:off x="6323013" y="3689350"/>
            <a:ext cx="2820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Скорая семейная помощь</a:t>
            </a:r>
          </a:p>
        </p:txBody>
      </p:sp>
      <p:sp>
        <p:nvSpPr>
          <p:cNvPr id="12300" name="TextBox 93"/>
          <p:cNvSpPr txBox="1">
            <a:spLocks noChangeArrowheads="1"/>
          </p:cNvSpPr>
          <p:nvPr/>
        </p:nvSpPr>
        <p:spPr bwMode="auto">
          <a:xfrm>
            <a:off x="6416675" y="4124325"/>
            <a:ext cx="2727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Мой малыш</a:t>
            </a:r>
          </a:p>
        </p:txBody>
      </p:sp>
      <p:sp>
        <p:nvSpPr>
          <p:cNvPr id="12301" name="TextBox 94"/>
          <p:cNvSpPr txBox="1">
            <a:spLocks noChangeArrowheads="1"/>
          </p:cNvSpPr>
          <p:nvPr/>
        </p:nvSpPr>
        <p:spPr bwMode="auto">
          <a:xfrm>
            <a:off x="6427788" y="4510088"/>
            <a:ext cx="2117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Няня на час</a:t>
            </a:r>
          </a:p>
        </p:txBody>
      </p:sp>
      <p:sp>
        <p:nvSpPr>
          <p:cNvPr id="12302" name="TextBox 102"/>
          <p:cNvSpPr txBox="1">
            <a:spLocks noChangeArrowheads="1"/>
          </p:cNvSpPr>
          <p:nvPr/>
        </p:nvSpPr>
        <p:spPr bwMode="auto">
          <a:xfrm>
            <a:off x="6540500" y="5856288"/>
            <a:ext cx="241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Мамина радость</a:t>
            </a:r>
          </a:p>
        </p:txBody>
      </p:sp>
      <p:sp>
        <p:nvSpPr>
          <p:cNvPr id="12303" name="TextBox 103"/>
          <p:cNvSpPr txBox="1">
            <a:spLocks noChangeArrowheads="1"/>
          </p:cNvSpPr>
          <p:nvPr/>
        </p:nvSpPr>
        <p:spPr bwMode="auto">
          <a:xfrm>
            <a:off x="6624638" y="6316663"/>
            <a:ext cx="227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Между нами</a:t>
            </a:r>
          </a:p>
        </p:txBody>
      </p:sp>
      <p:sp>
        <p:nvSpPr>
          <p:cNvPr id="12304" name="TextBox 104"/>
          <p:cNvSpPr txBox="1">
            <a:spLocks noChangeArrowheads="1"/>
          </p:cNvSpPr>
          <p:nvPr/>
        </p:nvSpPr>
        <p:spPr bwMode="auto">
          <a:xfrm>
            <a:off x="6473825" y="5451475"/>
            <a:ext cx="267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Молодая мама</a:t>
            </a:r>
          </a:p>
        </p:txBody>
      </p:sp>
      <p:sp>
        <p:nvSpPr>
          <p:cNvPr id="12305" name="TextBox 105"/>
          <p:cNvSpPr txBox="1">
            <a:spLocks noChangeArrowheads="1"/>
          </p:cNvSpPr>
          <p:nvPr/>
        </p:nvSpPr>
        <p:spPr bwMode="auto">
          <a:xfrm>
            <a:off x="6427788" y="4883150"/>
            <a:ext cx="267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b="1" i="1"/>
              <a:t>Факультет семейных отношений</a:t>
            </a:r>
          </a:p>
        </p:txBody>
      </p:sp>
      <p:pic>
        <p:nvPicPr>
          <p:cNvPr id="87" name="Рисунок 86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30" y="3400663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8" name="Рисунок 87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349" y="1723823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" name="Рисунок 88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31" y="2979139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0" name="Рисунок 89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47" y="2458573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1" name="Рисунок 90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19172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2" name="Рисунок 91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31185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" name="Рисунок 106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39560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8" name="Рисунок 107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50" y="4651481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9" name="Рисунок 108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77882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" name="Рисунок 109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8" y="4992316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" name="Рисунок 110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90" y="4771513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2" name="Рисунок 111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71" y="4170168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4" name="Рисунок 113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82" y="1536061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5" name="Рисунок 114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9" y="2230502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6" name="Рисунок 115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65" y="3201596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7" name="Рисунок 116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38" y="2852936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8" name="Рисунок 117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71" y="2060848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9" name="Рисунок 118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66" y="1532152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0" name="Рисунок 119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1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1" name="Рисунок 120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Рисунок 121" descr="http://yartoys.ru/shop/images/big/21545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72" y="2673182"/>
            <a:ext cx="348933" cy="33930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Рисунок 122" descr="http://newua.net/wp-content/uploads/2016/09/oP2kRb5z4JAat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352" r="13353" b="9396"/>
          <a:stretch/>
        </p:blipFill>
        <p:spPr bwMode="auto">
          <a:xfrm>
            <a:off x="3234650" y="1701806"/>
            <a:ext cx="314325" cy="28575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Рисунок 123" descr="http://newua.net/wp-content/uploads/2016/09/oP2kRb5z4JAat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352" r="13353" b="9396"/>
          <a:stretch/>
        </p:blipFill>
        <p:spPr bwMode="auto">
          <a:xfrm>
            <a:off x="1534652" y="5507939"/>
            <a:ext cx="314325" cy="28575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5" name="Рисунок 124" descr="http://newua.net/wp-content/uploads/2016/09/oP2kRb5z4JAat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352" r="13353" b="9396"/>
          <a:stretch/>
        </p:blipFill>
        <p:spPr bwMode="auto">
          <a:xfrm>
            <a:off x="6259850" y="1607727"/>
            <a:ext cx="314325" cy="28575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Рисунок 125" descr="http://newua.net/wp-content/uploads/2016/09/oP2kRb5z4JAat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352" r="13353" b="9396"/>
          <a:stretch/>
        </p:blipFill>
        <p:spPr bwMode="auto">
          <a:xfrm>
            <a:off x="6952279" y="2372432"/>
            <a:ext cx="314325" cy="28575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7" name="Рисунок 126" descr="http://newua.net/wp-content/uploads/2016/09/oP2kRb5z4JAat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4352" r="13353" b="9396"/>
          <a:stretch/>
        </p:blipFill>
        <p:spPr bwMode="auto">
          <a:xfrm>
            <a:off x="3664474" y="3657475"/>
            <a:ext cx="314325" cy="28575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8" name="Рисунок 127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2135188"/>
            <a:ext cx="2873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Рисунок 128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452688"/>
            <a:ext cx="2857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Рисунок 129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19225"/>
            <a:ext cx="2873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Рисунок 130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325" y="2514600"/>
            <a:ext cx="2857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Рисунок 131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3927475"/>
            <a:ext cx="2857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Рисунок 132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2560638"/>
            <a:ext cx="2857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Рисунок 133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1293813"/>
            <a:ext cx="2857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Рисунок 134" descr="http://www.matrixboard.ru/uploads/images/tb/172375_f_6_predlagayu-uslugi-nya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721100"/>
            <a:ext cx="287337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Рисунок 135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5429250" y="2333625"/>
            <a:ext cx="317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Рисунок 136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2582863" y="5529263"/>
            <a:ext cx="3175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Рисунок 137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5861050" y="1828800"/>
            <a:ext cx="317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Рисунок 138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2201863" y="3900488"/>
            <a:ext cx="3175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Рисунок 139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2917825" y="3584575"/>
            <a:ext cx="317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Рисунок 140" descr="http://tetushka-sova.ru/724-large_default/nabor-dlya-vyshivaniya-artalisa-413-moj-malysh-33kh27-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9475" r="24017" b="29694"/>
          <a:stretch>
            <a:fillRect/>
          </a:stretch>
        </p:blipFill>
        <p:spPr bwMode="auto">
          <a:xfrm>
            <a:off x="5197475" y="3757613"/>
            <a:ext cx="317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Рисунок 141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11" y="2524148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3" name="Рисунок 142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13" y="2797882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4" name="Рисунок 143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80" y="1038167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5" name="Рисунок 144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231" y="1992339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6" name="Рисунок 145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40" y="3804368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" name="Рисунок 146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8" y="3222012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8" name="Рисунок 147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64" y="2767730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9" name="Рисунок 148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88" y="1801807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0" name="Рисунок 149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79" y="1561574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1" name="Рисунок 150" descr="http://www.stihi.ru/pics/2015/07/16/48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36" y="3400663"/>
            <a:ext cx="346095" cy="38106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2" name="Рисунок 151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2254597" y="2656277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" name="Рисунок 152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5844396" y="3060259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4" name="Рисунок 153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2787566" y="4289899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5" name="Рисунок 154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8100392" y="2417632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6" name="Рисунок 155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4632749" y="2742551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7" name="Рисунок 156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3837520" y="4011596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8" name="Рисунок 157" descr="http://www.parta-transformer.ru/o/img.php?url=https://pp.vk.me/c7008/v7008543/65200/9iyB9F5LGg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5" t="9711" r="24834" b="24672"/>
          <a:stretch/>
        </p:blipFill>
        <p:spPr bwMode="auto">
          <a:xfrm>
            <a:off x="5069071" y="3485526"/>
            <a:ext cx="314325" cy="283210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9" name="Рисунок 158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34" y="3948660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0" name="Рисунок 159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22" y="2501019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1" name="Рисунок 160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06" y="2874778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2" name="Рисунок 161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53" y="1403355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3" name="Рисунок 162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51" y="5274608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4" name="Рисунок 163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2" y="3896494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5" name="Рисунок 164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36" y="2279944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6" name="Рисунок 165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91" y="1705715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" name="Рисунок 166" descr="http://www.joshuacreative.eu/wp-content/uploads/2016/08/a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391" y="3099952"/>
            <a:ext cx="447675" cy="31432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7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71438"/>
            <a:ext cx="620712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73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0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9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 nodeType="clickPar">
                      <p:stCondLst>
                        <p:cond delay="indefinite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00013"/>
            <a:ext cx="9144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71438"/>
            <a:ext cx="620712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900113" y="-71438"/>
            <a:ext cx="71278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Результаты работы по социальному сопровождению семей с детьми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685800"/>
          <a:ext cx="8986838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62AB3-968F-4BA0-B89E-FE1828B0AAA6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5"/>
          <p:cNvSpPr txBox="1">
            <a:spLocks noChangeArrowheads="1"/>
          </p:cNvSpPr>
          <p:nvPr/>
        </p:nvSpPr>
        <p:spPr bwMode="gray">
          <a:xfrm>
            <a:off x="1524000" y="2216150"/>
            <a:ext cx="6064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3276600" y="2216150"/>
            <a:ext cx="6064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4100" name="Text Box 27"/>
          <p:cNvSpPr txBox="1">
            <a:spLocks noChangeArrowheads="1"/>
          </p:cNvSpPr>
          <p:nvPr/>
        </p:nvSpPr>
        <p:spPr bwMode="gray">
          <a:xfrm>
            <a:off x="4953000" y="2216150"/>
            <a:ext cx="6064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Title</a:t>
            </a:r>
          </a:p>
        </p:txBody>
      </p:sp>
      <p:sp>
        <p:nvSpPr>
          <p:cNvPr id="4101" name="Text Box 28"/>
          <p:cNvSpPr txBox="1">
            <a:spLocks noChangeArrowheads="1"/>
          </p:cNvSpPr>
          <p:nvPr/>
        </p:nvSpPr>
        <p:spPr bwMode="gray">
          <a:xfrm>
            <a:off x="6629400" y="2216150"/>
            <a:ext cx="6064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Title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17463"/>
            <a:ext cx="808038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675" y="44450"/>
            <a:ext cx="76692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Сотрудничество с Фондом поддержки детей,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находящихся в трудной жизненной ситуации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-152400" y="1052483"/>
          <a:ext cx="9107106" cy="425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05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0163"/>
            <a:ext cx="72231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5"/>
          <p:cNvSpPr txBox="1">
            <a:spLocks noChangeArrowheads="1"/>
          </p:cNvSpPr>
          <p:nvPr/>
        </p:nvSpPr>
        <p:spPr bwMode="auto">
          <a:xfrm>
            <a:off x="6516688" y="5402263"/>
            <a:ext cx="2466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 i="1">
                <a:latin typeface="Palatino Linotype" pitchFamily="18" charset="0"/>
              </a:rPr>
              <a:t>Растет суммарный коэффициент рождаемости</a:t>
            </a:r>
          </a:p>
        </p:txBody>
      </p:sp>
      <p:sp>
        <p:nvSpPr>
          <p:cNvPr id="4107" name="TextBox 7"/>
          <p:cNvSpPr txBox="1">
            <a:spLocks noChangeArrowheads="1"/>
          </p:cNvSpPr>
          <p:nvPr/>
        </p:nvSpPr>
        <p:spPr bwMode="auto">
          <a:xfrm>
            <a:off x="6300788" y="1754188"/>
            <a:ext cx="2654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 i="1">
                <a:latin typeface="Palatino Linotype" pitchFamily="18" charset="0"/>
              </a:rPr>
              <a:t>Увеличивается число вторых и третьих рождений</a:t>
            </a:r>
          </a:p>
        </p:txBody>
      </p:sp>
      <p:sp>
        <p:nvSpPr>
          <p:cNvPr id="4108" name="TextBox 8"/>
          <p:cNvSpPr txBox="1">
            <a:spLocks noChangeArrowheads="1"/>
          </p:cNvSpPr>
          <p:nvPr/>
        </p:nvSpPr>
        <p:spPr bwMode="auto">
          <a:xfrm>
            <a:off x="392113" y="1285875"/>
            <a:ext cx="237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 i="1">
                <a:latin typeface="Palatino Linotype" pitchFamily="18" charset="0"/>
              </a:rPr>
              <a:t>Уменьшается число безнадзорных детей </a:t>
            </a:r>
          </a:p>
        </p:txBody>
      </p:sp>
      <p:sp>
        <p:nvSpPr>
          <p:cNvPr id="4109" name="TextBox 20"/>
          <p:cNvSpPr txBox="1">
            <a:spLocks noChangeArrowheads="1"/>
          </p:cNvSpPr>
          <p:nvPr/>
        </p:nvSpPr>
        <p:spPr bwMode="auto">
          <a:xfrm>
            <a:off x="398463" y="4941888"/>
            <a:ext cx="2371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 i="1">
                <a:latin typeface="Palatino Linotype" pitchFamily="18" charset="0"/>
              </a:rPr>
              <a:t>Уменьшается число лишений родительских прав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00013"/>
            <a:ext cx="9144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" name="Схема 5"/>
          <p:cNvGraphicFramePr/>
          <p:nvPr/>
        </p:nvGraphicFramePr>
        <p:xfrm>
          <a:off x="16726" y="741363"/>
          <a:ext cx="9127273" cy="611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5563"/>
            <a:ext cx="6207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9"/>
          <p:cNvSpPr>
            <a:spLocks noChangeArrowheads="1"/>
          </p:cNvSpPr>
          <p:nvPr/>
        </p:nvSpPr>
        <p:spPr bwMode="auto">
          <a:xfrm>
            <a:off x="2627313" y="87313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Нормативные правовые акты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5726025" y="4581128"/>
          <a:ext cx="3480048" cy="2276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-100013"/>
            <a:ext cx="9144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14288"/>
            <a:ext cx="620712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8"/>
          <p:cNvSpPr txBox="1">
            <a:spLocks noChangeArrowheads="1"/>
          </p:cNvSpPr>
          <p:nvPr/>
        </p:nvSpPr>
        <p:spPr bwMode="auto">
          <a:xfrm>
            <a:off x="2103438" y="-61913"/>
            <a:ext cx="4937125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Алгоритм  социального сопровождения семей с детьми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5" y="697942"/>
            <a:ext cx="2343422" cy="1955010"/>
          </a:xfrm>
          <a:prstGeom prst="rect">
            <a:avLst/>
          </a:prstGeom>
          <a:effectLst>
            <a:glow>
              <a:schemeClr val="accent1"/>
            </a:glow>
            <a:softEdge rad="317500"/>
          </a:effectLst>
        </p:spPr>
      </p:pic>
      <p:sp>
        <p:nvSpPr>
          <p:cNvPr id="21" name="Стрелка вправо 20"/>
          <p:cNvSpPr/>
          <p:nvPr/>
        </p:nvSpPr>
        <p:spPr>
          <a:xfrm rot="1315191">
            <a:off x="2060575" y="2149475"/>
            <a:ext cx="1095375" cy="447675"/>
          </a:xfrm>
          <a:prstGeom prst="rightArrow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rgbClr val="009999">
                  <a:lumMod val="82000"/>
                  <a:lumOff val="18000"/>
                </a:srgbClr>
              </a:gs>
            </a:gsLst>
            <a:lin ang="0" scaled="0"/>
          </a:gradFill>
          <a:ln>
            <a:gradFill flip="none" rotWithShape="1">
              <a:gsLst>
                <a:gs pos="39573">
                  <a:srgbClr val="FFFF00"/>
                </a:gs>
                <a:gs pos="19150">
                  <a:srgbClr val="FFC000"/>
                </a:gs>
                <a:gs pos="0">
                  <a:srgbClr val="FF0000"/>
                </a:gs>
                <a:gs pos="78320">
                  <a:srgbClr val="0070C0"/>
                </a:gs>
                <a:gs pos="60000">
                  <a:srgbClr val="92D050"/>
                </a:gs>
                <a:gs pos="100000">
                  <a:srgbClr val="7030A0"/>
                </a:gs>
              </a:gsLst>
              <a:lin ang="21594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90" y="1961200"/>
            <a:ext cx="1926219" cy="1817943"/>
          </a:xfrm>
          <a:prstGeom prst="ellipse">
            <a:avLst/>
          </a:prstGeom>
          <a:ln w="190500" cap="rnd">
            <a:solidFill>
              <a:srgbClr val="C8C6BD">
                <a:alpha val="59000"/>
              </a:srgb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TextBox 1"/>
          <p:cNvSpPr txBox="1"/>
          <p:nvPr/>
        </p:nvSpPr>
        <p:spPr>
          <a:xfrm>
            <a:off x="3913188" y="2082800"/>
            <a:ext cx="1449387" cy="431800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КЦСО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2" y="3113743"/>
            <a:ext cx="1874776" cy="1882109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  <a:alpha val="67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1651" y="3084509"/>
            <a:ext cx="1690546" cy="1697093"/>
          </a:xfrm>
          <a:prstGeom prst="ellipse">
            <a:avLst/>
          </a:prstGeom>
          <a:ln w="120650" cap="rnd">
            <a:gradFill>
              <a:gsLst>
                <a:gs pos="0">
                  <a:srgbClr val="C00000"/>
                </a:gs>
                <a:gs pos="97000">
                  <a:srgbClr val="7030A0"/>
                </a:gs>
                <a:gs pos="80000">
                  <a:srgbClr val="0070C0"/>
                </a:gs>
                <a:gs pos="67000">
                  <a:srgbClr val="92D050"/>
                </a:gs>
                <a:gs pos="37000">
                  <a:srgbClr val="FFFF00">
                    <a:lumMod val="92000"/>
                    <a:lumOff val="8000"/>
                  </a:srgbClr>
                </a:gs>
                <a:gs pos="18000">
                  <a:srgbClr val="FFC000"/>
                </a:gs>
              </a:gsLst>
              <a:lin ang="5400000" scaled="0"/>
            </a:gra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3209" y="1067834"/>
            <a:ext cx="1585118" cy="1585118"/>
          </a:xfrm>
          <a:prstGeom prst="ellipse">
            <a:avLst/>
          </a:prstGeom>
          <a:ln w="190500" cap="rnd">
            <a:solidFill>
              <a:schemeClr val="accent1">
                <a:lumMod val="60000"/>
                <a:lumOff val="40000"/>
                <a:alpha val="67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" name="Стрелка вправо 30"/>
          <p:cNvSpPr/>
          <p:nvPr/>
        </p:nvSpPr>
        <p:spPr>
          <a:xfrm rot="16200000">
            <a:off x="7780876" y="1831699"/>
            <a:ext cx="755421" cy="567221"/>
          </a:xfrm>
          <a:prstGeom prst="rightArrow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rgbClr val="009999">
                  <a:lumMod val="82000"/>
                  <a:lumOff val="18000"/>
                </a:srgbClr>
              </a:gs>
            </a:gsLst>
            <a:lin ang="0" scaled="0"/>
          </a:gradFill>
          <a:ln>
            <a:gradFill flip="none" rotWithShape="1">
              <a:gsLst>
                <a:gs pos="39573">
                  <a:srgbClr val="FFFF00"/>
                </a:gs>
                <a:gs pos="19150">
                  <a:srgbClr val="FFC000"/>
                </a:gs>
                <a:gs pos="0">
                  <a:srgbClr val="FF0000"/>
                </a:gs>
                <a:gs pos="78320">
                  <a:srgbClr val="0070C0"/>
                </a:gs>
                <a:gs pos="60000">
                  <a:srgbClr val="92D050"/>
                </a:gs>
                <a:gs pos="100000">
                  <a:srgbClr val="7030A0"/>
                </a:gs>
              </a:gsLst>
              <a:lin ang="21594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948488" y="923925"/>
            <a:ext cx="2247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Межведомственная рабочая группа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641350" y="5341938"/>
            <a:ext cx="2260600" cy="576262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Куратор</a:t>
            </a:r>
            <a:endParaRPr lang="ru-RU" sz="1200" b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3390496">
            <a:off x="6290329" y="2945669"/>
            <a:ext cx="522288" cy="512275"/>
          </a:xfrm>
          <a:prstGeom prst="rightArrow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rgbClr val="009999">
                  <a:lumMod val="82000"/>
                  <a:lumOff val="18000"/>
                </a:srgbClr>
              </a:gs>
            </a:gsLst>
            <a:lin ang="0" scaled="0"/>
          </a:gradFill>
          <a:ln>
            <a:gradFill flip="none" rotWithShape="1">
              <a:gsLst>
                <a:gs pos="39573">
                  <a:srgbClr val="FFFF00"/>
                </a:gs>
                <a:gs pos="19150">
                  <a:srgbClr val="FFC000"/>
                </a:gs>
                <a:gs pos="0">
                  <a:srgbClr val="FF0000"/>
                </a:gs>
                <a:gs pos="78320">
                  <a:srgbClr val="0070C0"/>
                </a:gs>
                <a:gs pos="60000">
                  <a:srgbClr val="92D050"/>
                </a:gs>
                <a:gs pos="100000">
                  <a:srgbClr val="7030A0"/>
                </a:gs>
              </a:gsLst>
              <a:lin ang="21594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/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2637965" y="3910431"/>
            <a:ext cx="3998460" cy="729432"/>
          </a:xfrm>
          <a:prstGeom prst="leftRightArrow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rgbClr val="009999">
                  <a:lumMod val="82000"/>
                  <a:lumOff val="18000"/>
                </a:srgbClr>
              </a:gs>
            </a:gsLst>
            <a:lin ang="0" scaled="0"/>
          </a:gradFill>
          <a:ln>
            <a:gradFill flip="none" rotWithShape="1">
              <a:gsLst>
                <a:gs pos="39573">
                  <a:srgbClr val="FFFF00"/>
                </a:gs>
                <a:gs pos="19150">
                  <a:srgbClr val="FFC000"/>
                </a:gs>
                <a:gs pos="0">
                  <a:srgbClr val="FF0000"/>
                </a:gs>
                <a:gs pos="78320">
                  <a:srgbClr val="0070C0"/>
                </a:gs>
                <a:gs pos="60000">
                  <a:srgbClr val="92D050"/>
                </a:gs>
                <a:gs pos="100000">
                  <a:srgbClr val="7030A0"/>
                </a:gs>
              </a:gsLst>
              <a:lin ang="21594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/>
          </a:p>
        </p:txBody>
      </p:sp>
      <p:sp>
        <p:nvSpPr>
          <p:cNvPr id="8" name="TextBox 7"/>
          <p:cNvSpPr txBox="1"/>
          <p:nvPr/>
        </p:nvSpPr>
        <p:spPr>
          <a:xfrm>
            <a:off x="3200400" y="4568825"/>
            <a:ext cx="30718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60 участковых социальных комиссий</a:t>
            </a:r>
          </a:p>
        </p:txBody>
      </p:sp>
      <p:sp>
        <p:nvSpPr>
          <p:cNvPr id="20" name="Стрелка вправо 19"/>
          <p:cNvSpPr/>
          <p:nvPr/>
        </p:nvSpPr>
        <p:spPr>
          <a:xfrm rot="16200000">
            <a:off x="1153752" y="2498026"/>
            <a:ext cx="522288" cy="512275"/>
          </a:xfrm>
          <a:prstGeom prst="rightArrow">
            <a:avLst/>
          </a:prstGeom>
          <a:gradFill>
            <a:gsLst>
              <a:gs pos="0">
                <a:schemeClr val="bg1">
                  <a:alpha val="73000"/>
                </a:schemeClr>
              </a:gs>
              <a:gs pos="100000">
                <a:srgbClr val="009999">
                  <a:lumMod val="82000"/>
                  <a:lumOff val="18000"/>
                </a:srgbClr>
              </a:gs>
            </a:gsLst>
            <a:lin ang="0" scaled="0"/>
          </a:gradFill>
          <a:ln>
            <a:gradFill flip="none" rotWithShape="1">
              <a:gsLst>
                <a:gs pos="39573">
                  <a:srgbClr val="FFFF00"/>
                </a:gs>
                <a:gs pos="19150">
                  <a:srgbClr val="FFC000"/>
                </a:gs>
                <a:gs pos="0">
                  <a:srgbClr val="FF0000"/>
                </a:gs>
                <a:gs pos="78320">
                  <a:srgbClr val="0070C0"/>
                </a:gs>
                <a:gs pos="60000">
                  <a:srgbClr val="92D050"/>
                </a:gs>
                <a:gs pos="100000">
                  <a:srgbClr val="7030A0"/>
                </a:gs>
              </a:gsLst>
              <a:lin ang="21594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3" grpId="0"/>
      <p:bldP spid="32" grpId="0"/>
      <p:bldP spid="2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887143" y="2780928"/>
            <a:ext cx="1391265" cy="864096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endParaRPr lang="ru-RU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67" y="3268955"/>
            <a:ext cx="1703745" cy="1066653"/>
          </a:xfrm>
          <a:prstGeom prst="rect">
            <a:avLst/>
          </a:prstGeom>
          <a:effectLst>
            <a:glow>
              <a:schemeClr val="accent1"/>
            </a:glow>
            <a:softEdge rad="444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67200" y="3333750"/>
          <a:ext cx="6096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-108520" y="620688"/>
          <a:ext cx="9252520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7950" y="55563"/>
            <a:ext cx="8761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Модель социального сопровождения семей с детьми</a:t>
            </a:r>
          </a:p>
        </p:txBody>
      </p:sp>
      <p:pic>
        <p:nvPicPr>
          <p:cNvPr id="71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5563"/>
            <a:ext cx="6207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9525"/>
            <a:ext cx="7223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вал 16"/>
          <p:cNvSpPr/>
          <p:nvPr/>
        </p:nvSpPr>
        <p:spPr>
          <a:xfrm>
            <a:off x="3083833" y="2780928"/>
            <a:ext cx="2934087" cy="2016224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3268955"/>
            <a:ext cx="1800201" cy="1132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86" name="TextBox 7"/>
          <p:cNvSpPr txBox="1">
            <a:spLocks noChangeArrowheads="1"/>
          </p:cNvSpPr>
          <p:nvPr/>
        </p:nvSpPr>
        <p:spPr bwMode="auto">
          <a:xfrm>
            <a:off x="3708400" y="4402138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00" b="1"/>
              <a:t>куратор</a:t>
            </a:r>
          </a:p>
        </p:txBody>
      </p:sp>
      <p:sp>
        <p:nvSpPr>
          <p:cNvPr id="7187" name="TextBox 8"/>
          <p:cNvSpPr txBox="1">
            <a:spLocks noChangeArrowheads="1"/>
          </p:cNvSpPr>
          <p:nvPr/>
        </p:nvSpPr>
        <p:spPr bwMode="auto">
          <a:xfrm>
            <a:off x="3227388" y="3068638"/>
            <a:ext cx="307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00" b="1"/>
              <a:t>Участковая социальная комиссия</a:t>
            </a:r>
          </a:p>
        </p:txBody>
      </p:sp>
      <p:sp>
        <p:nvSpPr>
          <p:cNvPr id="16" name="Овал 15"/>
          <p:cNvSpPr/>
          <p:nvPr/>
        </p:nvSpPr>
        <p:spPr>
          <a:xfrm>
            <a:off x="2400424" y="2143219"/>
            <a:ext cx="4176464" cy="3384376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227388" y="4941167"/>
            <a:ext cx="2813514" cy="210567"/>
          </a:xfrm>
          <a:prstGeom prst="rect">
            <a:avLst/>
          </a:prstGeom>
          <a:noFill/>
        </p:spPr>
        <p:txBody>
          <a:bodyPr spcFirstLastPara="1" wrap="none" anchor="ctr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600" b="1" dirty="0">
                <a:cs typeface="Calibri" pitchFamily="34" charset="0"/>
              </a:rPr>
              <a:t>Заместитель главы Администрации </a:t>
            </a:r>
          </a:p>
          <a:p>
            <a:pPr algn="ctr">
              <a:defRPr/>
            </a:pPr>
            <a:r>
              <a:rPr lang="ru-RU" sz="3600" b="1" dirty="0">
                <a:cs typeface="Calibri" pitchFamily="34" charset="0"/>
              </a:rPr>
              <a:t>муниципального района</a:t>
            </a:r>
          </a:p>
        </p:txBody>
      </p:sp>
      <p:sp>
        <p:nvSpPr>
          <p:cNvPr id="7192" name="TextBox 1"/>
          <p:cNvSpPr txBox="1">
            <a:spLocks noChangeArrowheads="1"/>
          </p:cNvSpPr>
          <p:nvPr/>
        </p:nvSpPr>
        <p:spPr bwMode="auto">
          <a:xfrm>
            <a:off x="3227388" y="2276475"/>
            <a:ext cx="2760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/>
              <a:t>Межведомственная рабочая группа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56992"/>
            <a:ext cx="1987909" cy="195213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07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-6350"/>
            <a:ext cx="7223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788988" y="11113"/>
            <a:ext cx="752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Семьи, находящиеся на социальном сопровождении</a:t>
            </a:r>
          </a:p>
        </p:txBody>
      </p:sp>
      <p:graphicFrame>
        <p:nvGraphicFramePr>
          <p:cNvPr id="8198" name="Объект 4"/>
          <p:cNvGraphicFramePr>
            <a:graphicFrameLocks/>
          </p:cNvGraphicFramePr>
          <p:nvPr/>
        </p:nvGraphicFramePr>
        <p:xfrm>
          <a:off x="-50800" y="650875"/>
          <a:ext cx="4694238" cy="625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r:id="rId7" imgW="4694327" imgH="6255038" progId="Excel.Chart.8">
                  <p:embed/>
                </p:oleObj>
              </mc:Choice>
              <mc:Fallback>
                <p:oleObj r:id="rId7" imgW="4694327" imgH="6255038" progId="Excel.Chart.8">
                  <p:embed/>
                  <p:pic>
                    <p:nvPicPr>
                      <p:cNvPr id="0" name="Объект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650875"/>
                        <a:ext cx="4694238" cy="625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Диаграмма 2"/>
          <p:cNvGraphicFramePr>
            <a:graphicFrameLocks/>
          </p:cNvGraphicFramePr>
          <p:nvPr/>
        </p:nvGraphicFramePr>
        <p:xfrm>
          <a:off x="4784725" y="384175"/>
          <a:ext cx="4241800" cy="594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10" imgW="4243184" imgH="5944115" progId="Excel.Chart.8">
                  <p:embed/>
                </p:oleObj>
              </mc:Choice>
              <mc:Fallback>
                <p:oleObj r:id="rId10" imgW="4243184" imgH="5944115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4725" y="384175"/>
                        <a:ext cx="4241800" cy="594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5508625" y="6348413"/>
            <a:ext cx="3314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200" b="1">
                <a:solidFill>
                  <a:srgbClr val="800000"/>
                </a:solidFill>
                <a:latin typeface="Arial" charset="0"/>
                <a:cs typeface="Arial" charset="0"/>
              </a:rPr>
              <a:t>Виды помощи (%)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00013"/>
            <a:ext cx="9144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5563"/>
            <a:ext cx="62071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Прямоугольник 9"/>
          <p:cNvSpPr>
            <a:spLocks noChangeArrowheads="1"/>
          </p:cNvSpPr>
          <p:nvPr/>
        </p:nvSpPr>
        <p:spPr bwMode="auto">
          <a:xfrm>
            <a:off x="736600" y="68263"/>
            <a:ext cx="7527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Методическое обеспечение социального сопровождения </a:t>
            </a:r>
          </a:p>
          <a:p>
            <a:pPr algn="ctr" eaLnBrk="0" hangingPunct="0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семей с детьми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741363"/>
          <a:ext cx="9118425" cy="6000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0450" y="6124575"/>
            <a:ext cx="6983413" cy="3698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25% специалистов повышают квалификацию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00013"/>
            <a:ext cx="9144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71438"/>
            <a:ext cx="620712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736600" y="-17463"/>
            <a:ext cx="752792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Социальное сопровождение семей с правонарушителями</a:t>
            </a:r>
          </a:p>
        </p:txBody>
      </p:sp>
      <p:grpSp>
        <p:nvGrpSpPr>
          <p:cNvPr id="10246" name="Group 5"/>
          <p:cNvGrpSpPr>
            <a:grpSpLocks/>
          </p:cNvGrpSpPr>
          <p:nvPr/>
        </p:nvGrpSpPr>
        <p:grpSpPr bwMode="auto">
          <a:xfrm>
            <a:off x="115888" y="1258888"/>
            <a:ext cx="7813675" cy="1500187"/>
            <a:chOff x="677" y="1032"/>
            <a:chExt cx="3791" cy="1091"/>
          </a:xfrm>
        </p:grpSpPr>
        <p:sp>
          <p:nvSpPr>
            <p:cNvPr id="10254" name="Rectangle 6"/>
            <p:cNvSpPr>
              <a:spLocks noChangeArrowheads="1"/>
            </p:cNvSpPr>
            <p:nvPr/>
          </p:nvSpPr>
          <p:spPr bwMode="gray">
            <a:xfrm rot="3419336">
              <a:off x="644" y="1065"/>
              <a:ext cx="918" cy="85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0255" name="Rectangle 9"/>
            <p:cNvSpPr>
              <a:spLocks noChangeArrowheads="1"/>
            </p:cNvSpPr>
            <p:nvPr/>
          </p:nvSpPr>
          <p:spPr bwMode="gray">
            <a:xfrm>
              <a:off x="1545" y="1323"/>
              <a:ext cx="517" cy="95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6" name="Rectangle 12"/>
            <p:cNvSpPr>
              <a:spLocks noChangeArrowheads="1"/>
            </p:cNvSpPr>
            <p:nvPr/>
          </p:nvSpPr>
          <p:spPr bwMode="gray">
            <a:xfrm rot="3419336">
              <a:off x="1623" y="1147"/>
              <a:ext cx="952" cy="833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0257" name="Group 13"/>
            <p:cNvGrpSpPr>
              <a:grpSpLocks/>
            </p:cNvGrpSpPr>
            <p:nvPr/>
          </p:nvGrpSpPr>
          <p:grpSpPr bwMode="auto">
            <a:xfrm>
              <a:off x="2677" y="1294"/>
              <a:ext cx="517" cy="95"/>
              <a:chOff x="2176" y="3443"/>
              <a:chExt cx="388" cy="242"/>
            </a:xfrm>
          </p:grpSpPr>
          <p:sp>
            <p:nvSpPr>
              <p:cNvPr id="10264" name="Rectangle 15"/>
              <p:cNvSpPr>
                <a:spLocks noChangeArrowheads="1"/>
              </p:cNvSpPr>
              <p:nvPr/>
            </p:nvSpPr>
            <p:spPr bwMode="gray">
              <a:xfrm>
                <a:off x="2176" y="3443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2" name="Oval 17"/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0258" name="Rectangle 18"/>
            <p:cNvSpPr>
              <a:spLocks noChangeArrowheads="1"/>
            </p:cNvSpPr>
            <p:nvPr/>
          </p:nvSpPr>
          <p:spPr bwMode="gray">
            <a:xfrm rot="3419336">
              <a:off x="2550" y="1164"/>
              <a:ext cx="978" cy="839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0259" name="Group 19"/>
            <p:cNvGrpSpPr>
              <a:grpSpLocks/>
            </p:cNvGrpSpPr>
            <p:nvPr/>
          </p:nvGrpSpPr>
          <p:grpSpPr bwMode="auto">
            <a:xfrm>
              <a:off x="3791" y="1289"/>
              <a:ext cx="677" cy="104"/>
              <a:chOff x="2111" y="3443"/>
              <a:chExt cx="388" cy="266"/>
            </a:xfrm>
          </p:grpSpPr>
          <p:sp>
            <p:nvSpPr>
              <p:cNvPr id="10261" name="Rectangle 21"/>
              <p:cNvSpPr>
                <a:spLocks noChangeArrowheads="1"/>
              </p:cNvSpPr>
              <p:nvPr/>
            </p:nvSpPr>
            <p:spPr bwMode="gray">
              <a:xfrm>
                <a:off x="2111" y="3467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9" name="Oval 22"/>
              <p:cNvSpPr>
                <a:spLocks noChangeArrowheads="1"/>
              </p:cNvSpPr>
              <p:nvPr/>
            </p:nvSpPr>
            <p:spPr bwMode="gray">
              <a:xfrm>
                <a:off x="2400" y="3444"/>
                <a:ext cx="71" cy="23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0" name="Oval 23"/>
              <p:cNvSpPr>
                <a:spLocks noChangeArrowheads="1"/>
              </p:cNvSpPr>
              <p:nvPr/>
            </p:nvSpPr>
            <p:spPr bwMode="gray">
              <a:xfrm>
                <a:off x="2438" y="3521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Rectangle 24"/>
            <p:cNvSpPr>
              <a:spLocks noChangeArrowheads="1"/>
            </p:cNvSpPr>
            <p:nvPr/>
          </p:nvSpPr>
          <p:spPr bwMode="gray">
            <a:xfrm rot="3419336">
              <a:off x="3413" y="1271"/>
              <a:ext cx="896" cy="8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09999"/>
              </a:extrusionClr>
              <a:contourClr>
                <a:srgbClr val="0099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47" name="Rectangle 24"/>
          <p:cNvSpPr>
            <a:spLocks noChangeArrowheads="1"/>
          </p:cNvSpPr>
          <p:nvPr/>
        </p:nvSpPr>
        <p:spPr bwMode="gray">
          <a:xfrm rot="3419336">
            <a:off x="7569200" y="1157288"/>
            <a:ext cx="1233487" cy="1665288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0099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248" name="TextBox 5"/>
          <p:cNvSpPr txBox="1">
            <a:spLocks noChangeArrowheads="1"/>
          </p:cNvSpPr>
          <p:nvPr/>
        </p:nvSpPr>
        <p:spPr bwMode="auto">
          <a:xfrm>
            <a:off x="427038" y="1300163"/>
            <a:ext cx="1477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/>
              <a:t>Кружки, клубы</a:t>
            </a:r>
          </a:p>
        </p:txBody>
      </p:sp>
      <p:sp>
        <p:nvSpPr>
          <p:cNvPr id="10249" name="TextBox 7"/>
          <p:cNvSpPr txBox="1">
            <a:spLocks noChangeArrowheads="1"/>
          </p:cNvSpPr>
          <p:nvPr/>
        </p:nvSpPr>
        <p:spPr bwMode="auto">
          <a:xfrm>
            <a:off x="2195513" y="1362075"/>
            <a:ext cx="1927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/>
              <a:t>Тьютерское сопровождение</a:t>
            </a:r>
          </a:p>
        </p:txBody>
      </p:sp>
      <p:sp>
        <p:nvSpPr>
          <p:cNvPr id="10250" name="TextBox 8"/>
          <p:cNvSpPr txBox="1">
            <a:spLocks noChangeArrowheads="1"/>
          </p:cNvSpPr>
          <p:nvPr/>
        </p:nvSpPr>
        <p:spPr bwMode="auto">
          <a:xfrm>
            <a:off x="4148138" y="1389063"/>
            <a:ext cx="18176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/>
              <a:t>Досудебное и судебное сопровождение</a:t>
            </a:r>
          </a:p>
        </p:txBody>
      </p:sp>
      <p:sp>
        <p:nvSpPr>
          <p:cNvPr id="10251" name="TextBox 36"/>
          <p:cNvSpPr txBox="1">
            <a:spLocks noChangeArrowheads="1"/>
          </p:cNvSpPr>
          <p:nvPr/>
        </p:nvSpPr>
        <p:spPr bwMode="auto">
          <a:xfrm>
            <a:off x="5880100" y="1438275"/>
            <a:ext cx="183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/>
              <a:t>Восстановительные технологии</a:t>
            </a:r>
          </a:p>
        </p:txBody>
      </p:sp>
      <p:sp>
        <p:nvSpPr>
          <p:cNvPr id="10252" name="TextBox 37"/>
          <p:cNvSpPr txBox="1">
            <a:spLocks noChangeArrowheads="1"/>
          </p:cNvSpPr>
          <p:nvPr/>
        </p:nvSpPr>
        <p:spPr bwMode="auto">
          <a:xfrm>
            <a:off x="7573963" y="1373188"/>
            <a:ext cx="157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b="1"/>
              <a:t>Кабинеты психологической помощи</a:t>
            </a:r>
          </a:p>
        </p:txBody>
      </p:sp>
      <p:graphicFrame>
        <p:nvGraphicFramePr>
          <p:cNvPr id="10253" name="Объект 38"/>
          <p:cNvGraphicFramePr>
            <a:graphicFrameLocks/>
          </p:cNvGraphicFramePr>
          <p:nvPr/>
        </p:nvGraphicFramePr>
        <p:xfrm>
          <a:off x="-50800" y="3384550"/>
          <a:ext cx="9245600" cy="354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r:id="rId6" imgW="9242337" imgH="3548180" progId="Excel.Chart.8">
                  <p:embed/>
                </p:oleObj>
              </mc:Choice>
              <mc:Fallback>
                <p:oleObj r:id="rId6" imgW="9242337" imgH="3548180" progId="Excel.Chart.8">
                  <p:embed/>
                  <p:pic>
                    <p:nvPicPr>
                      <p:cNvPr id="0" name="Объект 3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3384550"/>
                        <a:ext cx="9245600" cy="354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00013"/>
            <a:ext cx="9144000" cy="785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71438"/>
            <a:ext cx="620712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5" y="-96838"/>
            <a:ext cx="722313" cy="102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хема 11"/>
          <p:cNvGraphicFramePr/>
          <p:nvPr/>
        </p:nvGraphicFramePr>
        <p:xfrm>
          <a:off x="0" y="382588"/>
          <a:ext cx="4711543" cy="4141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270" name="Объект 2"/>
          <p:cNvGraphicFramePr>
            <a:graphicFrameLocks/>
          </p:cNvGraphicFramePr>
          <p:nvPr/>
        </p:nvGraphicFramePr>
        <p:xfrm>
          <a:off x="-50800" y="4508500"/>
          <a:ext cx="4818063" cy="228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r:id="rId11" imgW="4816257" imgH="2280102" progId="Excel.Chart.8">
                  <p:embed/>
                </p:oleObj>
              </mc:Choice>
              <mc:Fallback>
                <p:oleObj r:id="rId11" imgW="4816257" imgH="2280102" progId="Excel.Char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4508500"/>
                        <a:ext cx="4818063" cy="228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22838" y="692150"/>
            <a:ext cx="39608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Удельный вес отказов от новорожденных детей (%)</a:t>
            </a:r>
          </a:p>
        </p:txBody>
      </p:sp>
      <p:graphicFrame>
        <p:nvGraphicFramePr>
          <p:cNvPr id="11272" name="Объект 3"/>
          <p:cNvGraphicFramePr>
            <a:graphicFrameLocks/>
          </p:cNvGraphicFramePr>
          <p:nvPr/>
        </p:nvGraphicFramePr>
        <p:xfrm>
          <a:off x="4608513" y="1773238"/>
          <a:ext cx="4535487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r:id="rId14" imgW="4535817" imgH="4895512" progId="Excel.Chart.8">
                  <p:embed/>
                </p:oleObj>
              </mc:Choice>
              <mc:Fallback>
                <p:oleObj r:id="rId14" imgW="4535817" imgH="4895512" progId="Excel.Char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1773238"/>
                        <a:ext cx="4535487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736600" y="-60325"/>
            <a:ext cx="75279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Социальное сопровождение семей с новорожденными детьми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4401</TotalTime>
  <Words>556</Words>
  <Application>Microsoft Office PowerPoint</Application>
  <PresentationFormat>Экран (4:3)</PresentationFormat>
  <Paragraphs>98</Paragraphs>
  <Slides>11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Исполнительная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ogu-mc3</dc:creator>
  <cp:lastModifiedBy>Колтаков Дмитрий Александрович</cp:lastModifiedBy>
  <cp:revision>427</cp:revision>
  <dcterms:created xsi:type="dcterms:W3CDTF">2013-04-11T12:07:24Z</dcterms:created>
  <dcterms:modified xsi:type="dcterms:W3CDTF">2017-04-26T16:45:30Z</dcterms:modified>
</cp:coreProperties>
</file>